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302" r:id="rId4"/>
    <p:sldId id="286" r:id="rId5"/>
    <p:sldId id="290" r:id="rId6"/>
    <p:sldId id="275" r:id="rId7"/>
    <p:sldId id="296" r:id="rId8"/>
    <p:sldId id="295" r:id="rId9"/>
    <p:sldId id="297" r:id="rId10"/>
    <p:sldId id="298" r:id="rId11"/>
    <p:sldId id="299" r:id="rId12"/>
    <p:sldId id="301" r:id="rId13"/>
    <p:sldId id="303" r:id="rId14"/>
    <p:sldId id="304" r:id="rId15"/>
    <p:sldId id="305" r:id="rId16"/>
    <p:sldId id="329" r:id="rId17"/>
    <p:sldId id="279" r:id="rId18"/>
    <p:sldId id="288" r:id="rId19"/>
    <p:sldId id="322" r:id="rId20"/>
    <p:sldId id="323" r:id="rId21"/>
    <p:sldId id="324" r:id="rId22"/>
    <p:sldId id="326" r:id="rId23"/>
    <p:sldId id="327" r:id="rId24"/>
    <p:sldId id="283" r:id="rId25"/>
    <p:sldId id="285" r:id="rId26"/>
    <p:sldId id="328" r:id="rId27"/>
    <p:sldId id="26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4A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7"/>
  </p:normalViewPr>
  <p:slideViewPr>
    <p:cSldViewPr snapToGrid="0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68B60-A50F-4C18-886B-AC01ACEBD52D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34A92-1134-4AB2-8AEC-20351FFCD5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3EF182-2FCB-4867-99A2-224514D135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5"/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6"/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7"/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/>
              <a:t>Signature</a:t>
            </a:r>
          </a:p>
        </p:txBody>
      </p:sp>
      <p:sp>
        <p:nvSpPr>
          <p:cNvPr id="10" name="任意多边形: 形状 9"/>
          <p:cNvSpPr/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/>
              <a:t>Data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Conclusion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6778" y="4766132"/>
            <a:ext cx="5550708" cy="656793"/>
          </a:xfrm>
        </p:spPr>
        <p:txBody>
          <a:bodyPr anchor="ctr"/>
          <a:lstStyle/>
          <a:p>
            <a:r>
              <a:rPr lang="en-US" altLang="zh-CN"/>
              <a:t>Database for a UAV company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6778" y="5456526"/>
            <a:ext cx="5550708" cy="656793"/>
          </a:xfrm>
        </p:spPr>
        <p:txBody>
          <a:bodyPr/>
          <a:lstStyle/>
          <a:p>
            <a:r>
              <a:rPr lang="en-US" altLang="zh-CN"/>
              <a:t>Group members: Yihan Li, </a:t>
            </a:r>
            <a:r>
              <a:rPr lang="en-US" altLang="zh-CN" err="1"/>
              <a:t>Zeyu</a:t>
            </a:r>
            <a:r>
              <a:rPr lang="en-US" altLang="zh-CN"/>
              <a:t> Li, </a:t>
            </a:r>
            <a:r>
              <a:rPr lang="en-US" altLang="zh-CN" err="1"/>
              <a:t>Yuxuan</a:t>
            </a:r>
            <a:r>
              <a:rPr lang="en-US" altLang="zh-CN"/>
              <a:t> Liu, Yutao Qiu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685182" y="3382610"/>
            <a:ext cx="5689222" cy="1021526"/>
            <a:chOff x="-429586" y="1231407"/>
            <a:chExt cx="6390373" cy="1199847"/>
          </a:xfrm>
        </p:grpSpPr>
        <p:grpSp>
          <p:nvGrpSpPr>
            <p:cNvPr id="35" name="组合 34"/>
            <p:cNvGrpSpPr/>
            <p:nvPr userDrawn="1"/>
          </p:nvGrpSpPr>
          <p:grpSpPr>
            <a:xfrm>
              <a:off x="2681968" y="1231407"/>
              <a:ext cx="3278819" cy="1199845"/>
              <a:chOff x="0" y="2884591"/>
              <a:chExt cx="2061820" cy="92308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600" b="1" i="0" u="none" strike="noStrike" kern="1200" cap="none" spc="0" normalizeH="0" baseline="0" noProof="0">
                    <a:ln>
                      <a:noFill/>
                    </a:ln>
                    <a:solidFill>
                      <a:srgbClr val="74C6B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REPORT</a:t>
                </a:r>
                <a:endParaRPr kumimoji="0" lang="zh-CN" altLang="en-US" sz="16600" b="1" i="0" u="none" strike="noStrike" kern="1200" cap="none" spc="0" normalizeH="0" baseline="0" noProof="0">
                  <a:ln>
                    <a:noFill/>
                  </a:ln>
                  <a:solidFill>
                    <a:srgbClr val="74C6B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2884591"/>
                <a:ext cx="2061820" cy="359872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Group Project</a:t>
                </a:r>
              </a:p>
            </p:txBody>
          </p:sp>
        </p:grpSp>
        <p:sp>
          <p:nvSpPr>
            <p:cNvPr id="36" name="文本框 35"/>
            <p:cNvSpPr txBox="1"/>
            <p:nvPr userDrawn="1"/>
          </p:nvSpPr>
          <p:spPr>
            <a:xfrm>
              <a:off x="-429586" y="1231407"/>
              <a:ext cx="2971596" cy="1199847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600" b="0" i="0" u="none" strike="noStrike" kern="1200" cap="none" spc="0" normalizeH="0" baseline="0" noProof="0">
                  <a:ln>
                    <a:noFill/>
                  </a:ln>
                  <a:solidFill>
                    <a:srgbClr val="74C6B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+mn-cs"/>
                </a:rPr>
                <a:t>CSC3170</a:t>
              </a:r>
              <a:endParaRPr kumimoji="0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74C6B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5324" y="6651619"/>
            <a:ext cx="2886075" cy="20638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î$1íḓe"/>
          <p:cNvSpPr/>
          <p:nvPr/>
        </p:nvSpPr>
        <p:spPr>
          <a:xfrm>
            <a:off x="1043643" y="1856409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î$1íḓe"/>
          <p:cNvSpPr/>
          <p:nvPr/>
        </p:nvSpPr>
        <p:spPr>
          <a:xfrm>
            <a:off x="1407302" y="2242349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95324" y="3770315"/>
            <a:ext cx="1953171" cy="1439571"/>
            <a:chOff x="8275748" y="4304553"/>
            <a:chExt cx="1953171" cy="854177"/>
          </a:xfrm>
        </p:grpSpPr>
        <p:sp>
          <p:nvSpPr>
            <p:cNvPr id="27" name="Shape 1448"/>
            <p:cNvSpPr txBox="1"/>
            <p:nvPr/>
          </p:nvSpPr>
          <p:spPr>
            <a:xfrm>
              <a:off x="8275748" y="4304553"/>
              <a:ext cx="1953171" cy="23970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Staff and Store</a:t>
              </a:r>
            </a:p>
          </p:txBody>
        </p:sp>
        <p:sp>
          <p:nvSpPr>
            <p:cNvPr id="28" name="Shape 1450"/>
            <p:cNvSpPr txBox="1"/>
            <p:nvPr/>
          </p:nvSpPr>
          <p:spPr>
            <a:xfrm>
              <a:off x="8364426" y="4544256"/>
              <a:ext cx="1775815" cy="614474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Staff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(Sale, Repair, Factory Staff)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 Product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5" y="83442"/>
            <a:ext cx="5089463" cy="66911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48" y="0"/>
            <a:ext cx="828910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ERD Overview</a:t>
            </a:r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1816100" y="2971800"/>
            <a:ext cx="4800600" cy="3009900"/>
          </a:xfrm>
          <a:prstGeom prst="flowChartProcess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37541" y="29717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Product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3715802" y="19566"/>
            <a:ext cx="6761698" cy="2850634"/>
          </a:xfrm>
          <a:prstGeom prst="flowChartProcess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37242" y="19565"/>
            <a:ext cx="235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Sales and repair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7073900" y="1295400"/>
            <a:ext cx="2588945" cy="5543034"/>
          </a:xfrm>
          <a:prstGeom prst="flowChartProcess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29950" y="3469322"/>
            <a:ext cx="98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Staff and Store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3" name="Rounded Rectangle 5"/>
          <p:cNvSpPr/>
          <p:nvPr/>
        </p:nvSpPr>
        <p:spPr>
          <a:xfrm>
            <a:off x="660400" y="3693674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1467091" y="3500394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F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ully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Functional 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D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ependency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53961" y="3429000"/>
            <a:ext cx="931055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1"/>
          <p:cNvSpPr/>
          <p:nvPr/>
        </p:nvSpPr>
        <p:spPr>
          <a:xfrm>
            <a:off x="660400" y="132357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467091" y="113030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A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tomic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Domine</a:t>
            </a: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515331" y="1447142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1NF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 bwMode="auto">
          <a:xfrm>
            <a:off x="526713" y="3820844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2NF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 bwMode="auto">
          <a:xfrm>
            <a:off x="515331" y="5161835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3NF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61" y="1637249"/>
            <a:ext cx="10327760" cy="114251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52" y="4013592"/>
            <a:ext cx="9061000" cy="27573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20" name="Rounded Rectangle 21"/>
          <p:cNvSpPr/>
          <p:nvPr/>
        </p:nvSpPr>
        <p:spPr>
          <a:xfrm>
            <a:off x="660400" y="132357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467091" y="113030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Transitive Dependency on PK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515331" y="1447142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3NF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3" y="2168108"/>
            <a:ext cx="11031489" cy="40391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Specialization Design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95324" y="1294187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五边形 1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0.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5161" y="2064603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五边形 15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5161" y="2821952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9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五边形 2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2.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161" y="3594139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3.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64" y="4051404"/>
            <a:ext cx="3798414" cy="25511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35" y="1160210"/>
            <a:ext cx="9603175" cy="28911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35615" r="7448" b="-4737"/>
          <a:stretch>
            <a:fillRect/>
          </a:stretch>
        </p:blipFill>
        <p:spPr>
          <a:xfrm>
            <a:off x="137254" y="183906"/>
            <a:ext cx="7447212" cy="4764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4468" y="0"/>
            <a:ext cx="10801349" cy="1015999"/>
          </a:xfrm>
        </p:spPr>
        <p:txBody>
          <a:bodyPr/>
          <a:lstStyle/>
          <a:p>
            <a:r>
              <a:rPr lang="en-US" altLang="zh-CN"/>
              <a:t>Relational Schema Overview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5" b="65790"/>
          <a:stretch>
            <a:fillRect/>
          </a:stretch>
        </p:blipFill>
        <p:spPr>
          <a:xfrm>
            <a:off x="3522968" y="4193205"/>
            <a:ext cx="8526343" cy="2499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Data and Query</a:t>
            </a:r>
            <a:endParaRPr lang="en-US" altLang="zh-CN" sz="2800">
              <a:cs typeface="Arial" panose="020B06040202020202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03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579" y="1"/>
            <a:ext cx="10801349" cy="1015999"/>
          </a:xfrm>
        </p:spPr>
        <p:txBody>
          <a:bodyPr/>
          <a:lstStyle/>
          <a:p>
            <a:r>
              <a:rPr lang="en-US" altLang="zh-CN" sz="3200"/>
              <a:t>Data Insertion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0" name="í$ľíḍè"/>
          <p:cNvSpPr txBox="1"/>
          <p:nvPr/>
        </p:nvSpPr>
        <p:spPr>
          <a:xfrm>
            <a:off x="2642870" y="1141730"/>
            <a:ext cx="2753995" cy="645160"/>
          </a:xfrm>
          <a:prstGeom prst="rect">
            <a:avLst/>
          </a:prstGeom>
          <a:noFill/>
          <a:ln w="19050">
            <a:solidFill>
              <a:srgbClr val="8496B0"/>
            </a:solidFill>
          </a:ln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/>
              <a:t>Real data retrieved from</a:t>
            </a:r>
          </a:p>
          <a:p>
            <a:r>
              <a:rPr lang="en-US" altLang="zh-CN" sz="1600" b="1"/>
              <a:t> DJI website</a:t>
            </a:r>
          </a:p>
        </p:txBody>
      </p:sp>
      <p:sp>
        <p:nvSpPr>
          <p:cNvPr id="32" name="í$ľíḍè"/>
          <p:cNvSpPr txBox="1"/>
          <p:nvPr/>
        </p:nvSpPr>
        <p:spPr>
          <a:xfrm>
            <a:off x="2449830" y="3075305"/>
            <a:ext cx="4486910" cy="622300"/>
          </a:xfrm>
          <a:prstGeom prst="rect">
            <a:avLst/>
          </a:prstGeom>
          <a:noFill/>
          <a:ln w="19050">
            <a:solidFill>
              <a:srgbClr val="44A79D"/>
            </a:solidFill>
          </a:ln>
        </p:spPr>
        <p:txBody>
          <a:bodyPr wrap="none" lIns="90000" tIns="46800" rIns="90000" bIns="46800" rtlCol="0" anchor="b" anchorCtr="0"/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/>
              <a:t>Random data generated by Python script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/>
              <a:t>Use </a:t>
            </a:r>
            <a:r>
              <a:rPr lang="en-US" altLang="zh-CN" sz="1600" b="1">
                <a:solidFill>
                  <a:srgbClr val="0070C0"/>
                </a:solidFill>
              </a:rPr>
              <a:t>trigger</a:t>
            </a:r>
            <a:r>
              <a:rPr lang="en-US" altLang="zh-CN" sz="1600" b="1"/>
              <a:t> to keep data id consistent</a:t>
            </a:r>
          </a:p>
        </p:txBody>
      </p:sp>
      <p:sp>
        <p:nvSpPr>
          <p:cNvPr id="42" name="ïṧḻïḍê"/>
          <p:cNvSpPr/>
          <p:nvPr/>
        </p:nvSpPr>
        <p:spPr>
          <a:xfrm>
            <a:off x="8477885" y="2132426"/>
            <a:ext cx="2489200" cy="680422"/>
          </a:xfrm>
          <a:prstGeom prst="homePlate">
            <a:avLst/>
          </a:prstGeom>
          <a:solidFill>
            <a:srgbClr val="8496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>
                <a:sym typeface="+mn-ea"/>
              </a:rPr>
              <a:t>Ready for Query</a:t>
            </a:r>
            <a:endParaRPr lang="zh-CN" altLang="en-US" sz="2000" b="1">
              <a:cs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0800000" flipV="1">
            <a:off x="4294505" y="1705610"/>
            <a:ext cx="130810" cy="494031"/>
            <a:chOff x="4436327" y="2804314"/>
            <a:chExt cx="107691" cy="408086"/>
          </a:xfrm>
        </p:grpSpPr>
        <p:sp>
          <p:nvSpPr>
            <p:cNvPr id="15" name="ïS1idè"/>
            <p:cNvSpPr/>
            <p:nvPr/>
          </p:nvSpPr>
          <p:spPr bwMode="gray">
            <a:xfrm>
              <a:off x="4436327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šlíḋe"/>
            <p:cNvSpPr/>
            <p:nvPr/>
          </p:nvSpPr>
          <p:spPr bwMode="gray">
            <a:xfrm flipV="1">
              <a:off x="4489650" y="2804314"/>
              <a:ext cx="1568" cy="372417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05730" y="2757489"/>
            <a:ext cx="107691" cy="1898015"/>
            <a:chOff x="5165102" y="3672524"/>
            <a:chExt cx="107691" cy="1898015"/>
          </a:xfrm>
        </p:grpSpPr>
        <p:sp>
          <p:nvSpPr>
            <p:cNvPr id="35" name="iṣľïḍè"/>
            <p:cNvSpPr/>
            <p:nvPr/>
          </p:nvSpPr>
          <p:spPr bwMode="gray">
            <a:xfrm>
              <a:off x="5165102" y="3672524"/>
              <a:ext cx="107691" cy="105026"/>
            </a:xfrm>
            <a:prstGeom prst="ellipse">
              <a:avLst/>
            </a:prstGeom>
            <a:solidFill>
              <a:srgbClr val="8496B0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lîḓé"/>
            <p:cNvSpPr/>
            <p:nvPr/>
          </p:nvSpPr>
          <p:spPr bwMode="gray">
            <a:xfrm flipV="1">
              <a:off x="5215267" y="3777299"/>
              <a:ext cx="7620" cy="1793240"/>
            </a:xfrm>
            <a:prstGeom prst="line">
              <a:avLst/>
            </a:prstGeom>
            <a:noFill/>
            <a:ln w="19050">
              <a:solidFill>
                <a:srgbClr val="8496B0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94195" y="2751455"/>
            <a:ext cx="107950" cy="551180"/>
            <a:chOff x="7475831" y="3089900"/>
            <a:chExt cx="107691" cy="608278"/>
          </a:xfrm>
        </p:grpSpPr>
        <p:sp>
          <p:nvSpPr>
            <p:cNvPr id="12" name="iṡ1íḋé"/>
            <p:cNvSpPr/>
            <p:nvPr/>
          </p:nvSpPr>
          <p:spPr bwMode="gray">
            <a:xfrm>
              <a:off x="7475831" y="3107374"/>
              <a:ext cx="107691" cy="105026"/>
            </a:xfrm>
            <a:prstGeom prst="ellipse">
              <a:avLst/>
            </a:prstGeom>
            <a:solidFill>
              <a:srgbClr val="44A79D"/>
            </a:solidFill>
            <a:ln w="12700" algn="ctr">
              <a:solidFill>
                <a:srgbClr val="44A79D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ļiḓe"/>
            <p:cNvSpPr/>
            <p:nvPr/>
          </p:nvSpPr>
          <p:spPr bwMode="gray">
            <a:xfrm flipV="1">
              <a:off x="7523975" y="3089900"/>
              <a:ext cx="10769" cy="608278"/>
            </a:xfrm>
            <a:prstGeom prst="line">
              <a:avLst/>
            </a:prstGeom>
            <a:noFill/>
            <a:ln w="19050">
              <a:solidFill>
                <a:srgbClr val="44A79D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8604" y="4024650"/>
            <a:ext cx="5997575" cy="2271713"/>
          </a:xfrm>
          <a:prstGeom prst="rect">
            <a:avLst/>
          </a:prstGeom>
          <a:noFill/>
          <a:ln w="19050">
            <a:solidFill>
              <a:srgbClr val="8496B0"/>
            </a:solidFill>
            <a:miter lim="800000"/>
            <a:headEnd/>
            <a:tailEnd/>
          </a:ln>
          <a:effectLst/>
        </p:spPr>
      </p:pic>
      <p:sp>
        <p:nvSpPr>
          <p:cNvPr id="43" name="ïšḷiďê"/>
          <p:cNvSpPr/>
          <p:nvPr/>
        </p:nvSpPr>
        <p:spPr>
          <a:xfrm>
            <a:off x="979805" y="2124806"/>
            <a:ext cx="2510566" cy="702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r>
              <a:rPr lang="en-US" altLang="zh-CN" sz="2000" b="1"/>
              <a:t>Create Tables</a:t>
            </a:r>
            <a:endParaRPr lang="en-US" sz="2400" b="1">
              <a:cs typeface="Arial" panose="020B0604020202020204"/>
            </a:endParaRPr>
          </a:p>
        </p:txBody>
      </p:sp>
      <p:sp>
        <p:nvSpPr>
          <p:cNvPr id="44" name="iṩḻîḓê"/>
          <p:cNvSpPr/>
          <p:nvPr/>
        </p:nvSpPr>
        <p:spPr>
          <a:xfrm>
            <a:off x="3477878" y="2124806"/>
            <a:ext cx="2507430" cy="6825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r>
              <a:rPr lang="en-US" altLang="zh-CN" sz="2000" b="1"/>
              <a:t>Import Real Data </a:t>
            </a:r>
            <a:endParaRPr lang="en-US" altLang="zh-CN" sz="2000" b="1">
              <a:cs typeface="Arial" panose="020B0604020202020204"/>
            </a:endParaRPr>
          </a:p>
        </p:txBody>
      </p:sp>
      <p:sp>
        <p:nvSpPr>
          <p:cNvPr id="45" name="îṧľide"/>
          <p:cNvSpPr/>
          <p:nvPr/>
        </p:nvSpPr>
        <p:spPr>
          <a:xfrm>
            <a:off x="5978525" y="2134348"/>
            <a:ext cx="2510565" cy="6866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lnSpc>
                <a:spcPts val="1620"/>
              </a:lnSpc>
              <a:spcBef>
                <a:spcPct val="0"/>
              </a:spcBef>
            </a:pPr>
            <a:r>
              <a:rPr lang="en-US" altLang="zh-CN" sz="2000" b="1">
                <a:sym typeface="+mn-ea"/>
              </a:rPr>
              <a:t>Generate Random </a:t>
            </a:r>
            <a:endParaRPr lang="en-US" altLang="zh-CN" sz="2000" b="1">
              <a:cs typeface="Arial" panose="020B0604020202020204"/>
            </a:endParaRPr>
          </a:p>
          <a:p>
            <a:pPr lvl="0" algn="ctr" fontAlgn="auto">
              <a:lnSpc>
                <a:spcPts val="162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sz="2000" b="1">
                <a:sym typeface="+mn-ea"/>
              </a:rPr>
              <a:t>Data</a:t>
            </a:r>
            <a:endParaRPr lang="zh-CN" altLang="en-US" sz="2000" b="1"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Query 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960230" y="2039896"/>
            <a:ext cx="5698849" cy="4204335"/>
            <a:chOff x="1181100" y="2084070"/>
            <a:chExt cx="5698849" cy="4204335"/>
          </a:xfrm>
        </p:grpSpPr>
        <p:pic>
          <p:nvPicPr>
            <p:cNvPr id="2050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81100" y="2084070"/>
              <a:ext cx="5009515" cy="420433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025" y="4085645"/>
              <a:ext cx="2214880" cy="799465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069" y="4885110"/>
              <a:ext cx="2214880" cy="648335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025" y="5522402"/>
              <a:ext cx="2214245" cy="760730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7407965" y="3205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</a:rPr>
              <a:t>Procedure</a:t>
            </a:r>
            <a:endParaRPr lang="en-US" b="1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5" name="i$ľîḓê"/>
          <p:cNvSpPr/>
          <p:nvPr/>
        </p:nvSpPr>
        <p:spPr bwMode="auto">
          <a:xfrm>
            <a:off x="1658557" y="12484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sale revenues of each store</a:t>
            </a:r>
            <a:endParaRPr lang="en-US" sz="2400" b="1">
              <a:solidFill>
                <a:srgbClr val="44A79D"/>
              </a:solidFill>
              <a:cs typeface="Arial" panose="020B0604020202020204"/>
            </a:endParaRPr>
          </a:p>
        </p:txBody>
      </p:sp>
      <p:grpSp>
        <p:nvGrpSpPr>
          <p:cNvPr id="6" name="组合 39"/>
          <p:cNvGrpSpPr/>
          <p:nvPr/>
        </p:nvGrpSpPr>
        <p:grpSpPr>
          <a:xfrm>
            <a:off x="1023935" y="1278687"/>
            <a:ext cx="597726" cy="392400"/>
            <a:chOff x="7526810" y="1953720"/>
            <a:chExt cx="597726" cy="392400"/>
          </a:xfrm>
        </p:grpSpPr>
        <p:sp>
          <p:nvSpPr>
            <p:cNvPr id="13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五边形 4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1.</a:t>
              </a:r>
              <a:endParaRPr lang="zh-CN" altLang="en-US" sz="2000" b="1">
                <a:solidFill>
                  <a:schemeClr val="bg1"/>
                </a:solidFill>
                <a:cs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818" y="180533"/>
            <a:ext cx="6506210" cy="2590800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79" y="2778208"/>
            <a:ext cx="3411855" cy="37604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i$ľîḓê"/>
          <p:cNvSpPr/>
          <p:nvPr/>
        </p:nvSpPr>
        <p:spPr bwMode="auto">
          <a:xfrm>
            <a:off x="-1483451" y="1825187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drones with the largest sales</a:t>
            </a:r>
          </a:p>
        </p:txBody>
      </p:sp>
      <p:grpSp>
        <p:nvGrpSpPr>
          <p:cNvPr id="8" name="组合 39"/>
          <p:cNvGrpSpPr/>
          <p:nvPr/>
        </p:nvGrpSpPr>
        <p:grpSpPr>
          <a:xfrm>
            <a:off x="1071560" y="1288212"/>
            <a:ext cx="597726" cy="392400"/>
            <a:chOff x="7526810" y="1953720"/>
            <a:chExt cx="597726" cy="392400"/>
          </a:xfrm>
        </p:grpSpPr>
        <p:sp>
          <p:nvSpPr>
            <p:cNvPr id="10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箭头: 五边形 4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2.</a:t>
              </a:r>
              <a:endParaRPr lang="zh-CN" altLang="en-US" sz="2000" b="1">
                <a:solidFill>
                  <a:schemeClr val="bg1"/>
                </a:solidFill>
                <a:cs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Introduction</a:t>
            </a:r>
            <a:endParaRPr lang="zh-CN" altLang="en-US" sz="2800">
              <a:cs typeface="Arial" panose="020B06040202020202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>
                <a:solidFill>
                  <a:schemeClr val="bg1"/>
                </a:solidFill>
              </a:rPr>
              <a:t>01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  <a:endParaRPr lang="en-US" altLang="zh-CN" sz="3200">
              <a:solidFill>
                <a:srgbClr val="7F7F7F"/>
              </a:solidFill>
              <a:cs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2252345"/>
            <a:ext cx="6980555" cy="252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265" y="2055495"/>
            <a:ext cx="3598545" cy="2924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2896" y="32440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View: add up all orders</a:t>
            </a:r>
            <a:endParaRPr lang="en-US" b="1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8" name="i$ľîḓê"/>
          <p:cNvSpPr/>
          <p:nvPr/>
        </p:nvSpPr>
        <p:spPr bwMode="auto">
          <a:xfrm>
            <a:off x="1572832" y="1391316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customers who purchase the most</a:t>
            </a:r>
          </a:p>
        </p:txBody>
      </p:sp>
      <p:grpSp>
        <p:nvGrpSpPr>
          <p:cNvPr id="10" name="组合 39"/>
          <p:cNvGrpSpPr/>
          <p:nvPr/>
        </p:nvGrpSpPr>
        <p:grpSpPr>
          <a:xfrm>
            <a:off x="938210" y="1421562"/>
            <a:ext cx="597726" cy="392400"/>
            <a:chOff x="7526810" y="1953720"/>
            <a:chExt cx="597726" cy="392400"/>
          </a:xfrm>
        </p:grpSpPr>
        <p:sp>
          <p:nvSpPr>
            <p:cNvPr id="12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五边形 4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3.</a:t>
              </a:r>
              <a:endParaRPr lang="zh-CN" altLang="en-US" sz="2000" b="1">
                <a:solidFill>
                  <a:schemeClr val="bg1"/>
                </a:solidFill>
                <a:cs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  <a:endParaRPr lang="en-US" altLang="zh-CN" sz="3200">
              <a:solidFill>
                <a:srgbClr val="7F7F7F"/>
              </a:solidFill>
              <a:cs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2729631"/>
            <a:ext cx="6419215" cy="341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60" y="2733207"/>
            <a:ext cx="1818640" cy="2593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3549" y="2083469"/>
            <a:ext cx="5771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Repair Rate = #repair orders / #purchase orders</a:t>
            </a:r>
            <a:endParaRPr lang="en-US" b="1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7" name="i$ľîḓê"/>
          <p:cNvSpPr/>
          <p:nvPr/>
        </p:nvSpPr>
        <p:spPr bwMode="auto">
          <a:xfrm>
            <a:off x="1591882" y="13246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the products with the highest repair rate</a:t>
            </a:r>
          </a:p>
        </p:txBody>
      </p:sp>
      <p:grpSp>
        <p:nvGrpSpPr>
          <p:cNvPr id="9" name="组合 39"/>
          <p:cNvGrpSpPr/>
          <p:nvPr/>
        </p:nvGrpSpPr>
        <p:grpSpPr>
          <a:xfrm>
            <a:off x="957260" y="1354887"/>
            <a:ext cx="597726" cy="392400"/>
            <a:chOff x="7526810" y="1953720"/>
            <a:chExt cx="597726" cy="392400"/>
          </a:xfrm>
        </p:grpSpPr>
        <p:sp>
          <p:nvSpPr>
            <p:cNvPr id="11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五边形 4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4.</a:t>
              </a:r>
              <a:endParaRPr lang="zh-CN" altLang="en-US" sz="2000" b="1">
                <a:solidFill>
                  <a:schemeClr val="bg1"/>
                </a:solidFill>
                <a:cs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Query GUI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 descr="276c21642715065f11649fc5a7160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719580"/>
            <a:ext cx="12038965" cy="440309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62778" y="2338175"/>
            <a:ext cx="7015096" cy="625637"/>
          </a:xfrm>
        </p:spPr>
        <p:txBody>
          <a:bodyPr>
            <a:normAutofit/>
          </a:bodyPr>
          <a:lstStyle/>
          <a:p>
            <a:r>
              <a:rPr lang="en-US" altLang="zh-CN"/>
              <a:t>Indexing (</a:t>
            </a:r>
            <a:r>
              <a:rPr lang="en-US" altLang="zh-CN" err="1"/>
              <a:t>BTree</a:t>
            </a:r>
            <a:r>
              <a:rPr lang="en-US" altLang="zh-CN"/>
              <a:t> or Hash?)</a:t>
            </a:r>
            <a:endParaRPr lang="zh-CN" altLang="en-US" b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>
                <a:solidFill>
                  <a:schemeClr val="bg1"/>
                </a:solidFill>
              </a:rPr>
              <a:t>04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2778" y="3275866"/>
            <a:ext cx="7282128" cy="961805"/>
          </a:xfrm>
        </p:spPr>
        <p:txBody>
          <a:bodyPr>
            <a:normAutofit/>
          </a:bodyPr>
          <a:lstStyle/>
          <a:p>
            <a:r>
              <a:rPr lang="en-US" altLang="zh-CN" sz="1400"/>
              <a:t>Presenter:  Liu </a:t>
            </a:r>
            <a:r>
              <a:rPr lang="en-US" altLang="zh-CN" sz="1400" err="1"/>
              <a:t>Yuxuan</a:t>
            </a:r>
            <a:r>
              <a:rPr lang="en-US" altLang="zh-CN" sz="1400"/>
              <a:t> (118010200)</a:t>
            </a:r>
            <a:endParaRPr lang="zh-CN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Something About Index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5" name="54da0e3e-e51d-4a1a-856e-f5ff383e567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5221" y="1362548"/>
            <a:ext cx="11330700" cy="4933871"/>
            <a:chOff x="285220" y="1362548"/>
            <a:chExt cx="11330700" cy="4933871"/>
          </a:xfrm>
        </p:grpSpPr>
        <p:grpSp>
          <p:nvGrpSpPr>
            <p:cNvPr id="6" name="išḻî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285220" y="1502903"/>
              <a:ext cx="4188305" cy="4065778"/>
              <a:chOff x="2933701" y="4727576"/>
              <a:chExt cx="42165588" cy="40932100"/>
            </a:xfrm>
          </p:grpSpPr>
          <p:sp>
            <p:nvSpPr>
              <p:cNvPr id="22" name="íşḷïďe"/>
              <p:cNvSpPr/>
              <p:nvPr/>
            </p:nvSpPr>
            <p:spPr bwMode="auto">
              <a:xfrm>
                <a:off x="11680826" y="39716076"/>
                <a:ext cx="26352500" cy="5943600"/>
              </a:xfrm>
              <a:custGeom>
                <a:avLst/>
                <a:gdLst/>
                <a:ahLst/>
                <a:cxnLst>
                  <a:cxn ang="0">
                    <a:pos x="120" y="23"/>
                  </a:cxn>
                  <a:cxn ang="0">
                    <a:pos x="111" y="26"/>
                  </a:cxn>
                  <a:cxn ang="0">
                    <a:pos x="101" y="29"/>
                  </a:cxn>
                  <a:cxn ang="0">
                    <a:pos x="111" y="26"/>
                  </a:cxn>
                  <a:cxn ang="0">
                    <a:pos x="120" y="23"/>
                  </a:cxn>
                  <a:cxn ang="0">
                    <a:pos x="120" y="23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4" y="10"/>
                  </a:cxn>
                  <a:cxn ang="0">
                    <a:pos x="84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9" y="10"/>
                  </a:cxn>
                  <a:cxn ang="0">
                    <a:pos x="88" y="10"/>
                  </a:cxn>
                  <a:cxn ang="0">
                    <a:pos x="92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197" y="3"/>
                  </a:cxn>
                  <a:cxn ang="0">
                    <a:pos x="196" y="22"/>
                  </a:cxn>
                  <a:cxn ang="0">
                    <a:pos x="165" y="35"/>
                  </a:cxn>
                  <a:cxn ang="0">
                    <a:pos x="127" y="26"/>
                  </a:cxn>
                  <a:cxn ang="0">
                    <a:pos x="118" y="30"/>
                  </a:cxn>
                  <a:cxn ang="0">
                    <a:pos x="73" y="37"/>
                  </a:cxn>
                  <a:cxn ang="0">
                    <a:pos x="45" y="31"/>
                  </a:cxn>
                  <a:cxn ang="0">
                    <a:pos x="31" y="22"/>
                  </a:cxn>
                  <a:cxn ang="0">
                    <a:pos x="29" y="5"/>
                  </a:cxn>
                  <a:cxn ang="0">
                    <a:pos x="0" y="24"/>
                  </a:cxn>
                  <a:cxn ang="0">
                    <a:pos x="118" y="53"/>
                  </a:cxn>
                  <a:cxn ang="0">
                    <a:pos x="235" y="24"/>
                  </a:cxn>
                  <a:cxn ang="0">
                    <a:pos x="197" y="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4" y="1"/>
                  </a:cxn>
                  <a:cxn ang="0">
                    <a:pos x="118" y="3"/>
                  </a:cxn>
                  <a:cxn ang="0">
                    <a:pos x="124" y="1"/>
                  </a:cxn>
                  <a:cxn ang="0">
                    <a:pos x="113" y="0"/>
                  </a:cxn>
                </a:cxnLst>
                <a:rect l="0" t="0" r="r" b="b"/>
                <a:pathLst>
                  <a:path w="235" h="53">
                    <a:moveTo>
                      <a:pt x="120" y="23"/>
                    </a:moveTo>
                    <a:cubicBezTo>
                      <a:pt x="115" y="25"/>
                      <a:pt x="111" y="26"/>
                      <a:pt x="111" y="26"/>
                    </a:cubicBezTo>
                    <a:cubicBezTo>
                      <a:pt x="107" y="27"/>
                      <a:pt x="104" y="28"/>
                      <a:pt x="101" y="29"/>
                    </a:cubicBezTo>
                    <a:cubicBezTo>
                      <a:pt x="104" y="28"/>
                      <a:pt x="107" y="27"/>
                      <a:pt x="111" y="26"/>
                    </a:cubicBezTo>
                    <a:cubicBezTo>
                      <a:pt x="111" y="26"/>
                      <a:pt x="115" y="25"/>
                      <a:pt x="120" y="23"/>
                    </a:cubicBezTo>
                    <a:cubicBezTo>
                      <a:pt x="120" y="23"/>
                      <a:pt x="120" y="23"/>
                      <a:pt x="120" y="23"/>
                    </a:cubicBezTo>
                    <a:moveTo>
                      <a:pt x="90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88" y="9"/>
                      <a:pt x="87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7" y="10"/>
                      <a:pt x="88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8" y="10"/>
                      <a:pt x="88" y="10"/>
                    </a:cubicBezTo>
                    <a:cubicBezTo>
                      <a:pt x="89" y="10"/>
                      <a:pt x="90" y="10"/>
                      <a:pt x="92" y="10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moveTo>
                      <a:pt x="197" y="3"/>
                    </a:moveTo>
                    <a:cubicBezTo>
                      <a:pt x="199" y="9"/>
                      <a:pt x="200" y="17"/>
                      <a:pt x="196" y="22"/>
                    </a:cubicBezTo>
                    <a:cubicBezTo>
                      <a:pt x="191" y="28"/>
                      <a:pt x="182" y="35"/>
                      <a:pt x="165" y="35"/>
                    </a:cubicBezTo>
                    <a:cubicBezTo>
                      <a:pt x="155" y="35"/>
                      <a:pt x="143" y="32"/>
                      <a:pt x="127" y="26"/>
                    </a:cubicBezTo>
                    <a:cubicBezTo>
                      <a:pt x="123" y="28"/>
                      <a:pt x="119" y="29"/>
                      <a:pt x="118" y="30"/>
                    </a:cubicBezTo>
                    <a:cubicBezTo>
                      <a:pt x="99" y="35"/>
                      <a:pt x="84" y="37"/>
                      <a:pt x="73" y="37"/>
                    </a:cubicBezTo>
                    <a:cubicBezTo>
                      <a:pt x="60" y="37"/>
                      <a:pt x="51" y="35"/>
                      <a:pt x="45" y="31"/>
                    </a:cubicBezTo>
                    <a:cubicBezTo>
                      <a:pt x="38" y="29"/>
                      <a:pt x="34" y="25"/>
                      <a:pt x="31" y="22"/>
                    </a:cubicBezTo>
                    <a:cubicBezTo>
                      <a:pt x="27" y="18"/>
                      <a:pt x="27" y="11"/>
                      <a:pt x="29" y="5"/>
                    </a:cubicBezTo>
                    <a:cubicBezTo>
                      <a:pt x="11" y="10"/>
                      <a:pt x="0" y="17"/>
                      <a:pt x="0" y="24"/>
                    </a:cubicBezTo>
                    <a:cubicBezTo>
                      <a:pt x="0" y="40"/>
                      <a:pt x="53" y="53"/>
                      <a:pt x="118" y="53"/>
                    </a:cubicBezTo>
                    <a:cubicBezTo>
                      <a:pt x="183" y="53"/>
                      <a:pt x="235" y="40"/>
                      <a:pt x="235" y="24"/>
                    </a:cubicBezTo>
                    <a:cubicBezTo>
                      <a:pt x="235" y="16"/>
                      <a:pt x="221" y="8"/>
                      <a:pt x="197" y="3"/>
                    </a:cubicBezTo>
                    <a:moveTo>
                      <a:pt x="11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3" y="1"/>
                      <a:pt x="114" y="1"/>
                    </a:cubicBezTo>
                    <a:cubicBezTo>
                      <a:pt x="115" y="2"/>
                      <a:pt x="117" y="2"/>
                      <a:pt x="118" y="3"/>
                    </a:cubicBezTo>
                    <a:cubicBezTo>
                      <a:pt x="121" y="2"/>
                      <a:pt x="123" y="1"/>
                      <a:pt x="124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00A9B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ş1iḍê"/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0C0B0B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ṩľíḑé"/>
              <p:cNvSpPr/>
              <p:nvPr/>
            </p:nvSpPr>
            <p:spPr bwMode="auto">
              <a:xfrm>
                <a:off x="21661438" y="37360226"/>
                <a:ext cx="12558713" cy="7513638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14" y="19"/>
                  </a:cxn>
                  <a:cxn ang="0">
                    <a:pos x="35" y="26"/>
                  </a:cxn>
                  <a:cxn ang="0">
                    <a:pos x="49" y="30"/>
                  </a:cxn>
                  <a:cxn ang="0">
                    <a:pos x="57" y="31"/>
                  </a:cxn>
                  <a:cxn ang="0">
                    <a:pos x="52" y="22"/>
                  </a:cxn>
                  <a:cxn ang="0">
                    <a:pos x="24" y="21"/>
                  </a:cxn>
                  <a:cxn ang="0">
                    <a:pos x="24" y="21"/>
                  </a:cxn>
                  <a:cxn ang="0">
                    <a:pos x="24" y="0"/>
                  </a:cxn>
                  <a:cxn ang="0">
                    <a:pos x="60" y="0"/>
                  </a:cxn>
                  <a:cxn ang="0">
                    <a:pos x="107" y="20"/>
                  </a:cxn>
                  <a:cxn ang="0">
                    <a:pos x="107" y="43"/>
                  </a:cxn>
                  <a:cxn ang="0">
                    <a:pos x="27" y="41"/>
                  </a:cxn>
                  <a:cxn ang="0">
                    <a:pos x="1" y="30"/>
                  </a:cxn>
                  <a:cxn ang="0">
                    <a:pos x="6" y="22"/>
                  </a:cxn>
                </a:cxnLst>
                <a:rect l="0" t="0" r="r" b="b"/>
                <a:pathLst>
                  <a:path w="112" h="67">
                    <a:moveTo>
                      <a:pt x="6" y="22"/>
                    </a:moveTo>
                    <a:cubicBezTo>
                      <a:pt x="9" y="19"/>
                      <a:pt x="13" y="18"/>
                      <a:pt x="14" y="19"/>
                    </a:cubicBezTo>
                    <a:cubicBezTo>
                      <a:pt x="14" y="19"/>
                      <a:pt x="31" y="24"/>
                      <a:pt x="35" y="26"/>
                    </a:cubicBezTo>
                    <a:cubicBezTo>
                      <a:pt x="40" y="27"/>
                      <a:pt x="45" y="29"/>
                      <a:pt x="49" y="30"/>
                    </a:cubicBezTo>
                    <a:cubicBezTo>
                      <a:pt x="52" y="31"/>
                      <a:pt x="55" y="31"/>
                      <a:pt x="57" y="31"/>
                    </a:cubicBezTo>
                    <a:cubicBezTo>
                      <a:pt x="64" y="31"/>
                      <a:pt x="70" y="25"/>
                      <a:pt x="52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97" y="4"/>
                      <a:pt x="107" y="20"/>
                    </a:cubicBezTo>
                    <a:cubicBezTo>
                      <a:pt x="110" y="25"/>
                      <a:pt x="112" y="37"/>
                      <a:pt x="107" y="43"/>
                    </a:cubicBezTo>
                    <a:cubicBezTo>
                      <a:pt x="98" y="53"/>
                      <a:pt x="78" y="67"/>
                      <a:pt x="27" y="41"/>
                    </a:cubicBezTo>
                    <a:cubicBezTo>
                      <a:pt x="26" y="41"/>
                      <a:pt x="2" y="31"/>
                      <a:pt x="1" y="30"/>
                    </a:cubicBezTo>
                    <a:cubicBezTo>
                      <a:pt x="1" y="30"/>
                      <a:pt x="0" y="27"/>
                      <a:pt x="6" y="22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ľiḋè"/>
              <p:cNvSpPr/>
              <p:nvPr/>
            </p:nvSpPr>
            <p:spPr bwMode="auto">
              <a:xfrm>
                <a:off x="24352251" y="37360226"/>
                <a:ext cx="9196388" cy="201930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8" y="3"/>
                  </a:cxn>
                  <a:cxn ang="0">
                    <a:pos x="82" y="18"/>
                  </a:cxn>
                  <a:cxn ang="0">
                    <a:pos x="36" y="0"/>
                  </a:cxn>
                </a:cxnLst>
                <a:rect l="0" t="0" r="r" b="b"/>
                <a:pathLst>
                  <a:path w="82" h="18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68" y="6"/>
                      <a:pt x="82" y="18"/>
                    </a:cubicBezTo>
                    <a:cubicBezTo>
                      <a:pt x="70" y="4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ṡlîḑê"/>
              <p:cNvSpPr/>
              <p:nvPr/>
            </p:nvSpPr>
            <p:spPr bwMode="auto">
              <a:xfrm>
                <a:off x="16725901" y="42295763"/>
                <a:ext cx="9196388" cy="1570038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6" y="3"/>
                  </a:cxn>
                  <a:cxn ang="0">
                    <a:pos x="56" y="6"/>
                  </a:cxn>
                  <a:cxn ang="0">
                    <a:pos x="20" y="11"/>
                  </a:cxn>
                  <a:cxn ang="0">
                    <a:pos x="0" y="8"/>
                  </a:cxn>
                  <a:cxn ang="0">
                    <a:pos x="28" y="14"/>
                  </a:cxn>
                  <a:cxn ang="0">
                    <a:pos x="73" y="7"/>
                  </a:cxn>
                  <a:cxn ang="0">
                    <a:pos x="82" y="3"/>
                  </a:cxn>
                  <a:cxn ang="0">
                    <a:pos x="75" y="0"/>
                  </a:cxn>
                </a:cxnLst>
                <a:rect l="0" t="0" r="r" b="b"/>
                <a:pathLst>
                  <a:path w="82" h="14">
                    <a:moveTo>
                      <a:pt x="75" y="0"/>
                    </a:moveTo>
                    <a:cubicBezTo>
                      <a:pt x="70" y="2"/>
                      <a:pt x="66" y="3"/>
                      <a:pt x="66" y="3"/>
                    </a:cubicBezTo>
                    <a:cubicBezTo>
                      <a:pt x="62" y="4"/>
                      <a:pt x="59" y="5"/>
                      <a:pt x="56" y="6"/>
                    </a:cubicBezTo>
                    <a:cubicBezTo>
                      <a:pt x="41" y="9"/>
                      <a:pt x="30" y="11"/>
                      <a:pt x="20" y="11"/>
                    </a:cubicBezTo>
                    <a:cubicBezTo>
                      <a:pt x="12" y="11"/>
                      <a:pt x="5" y="10"/>
                      <a:pt x="0" y="8"/>
                    </a:cubicBezTo>
                    <a:cubicBezTo>
                      <a:pt x="6" y="12"/>
                      <a:pt x="15" y="14"/>
                      <a:pt x="28" y="14"/>
                    </a:cubicBezTo>
                    <a:cubicBezTo>
                      <a:pt x="39" y="14"/>
                      <a:pt x="54" y="12"/>
                      <a:pt x="73" y="7"/>
                    </a:cubicBezTo>
                    <a:cubicBezTo>
                      <a:pt x="74" y="6"/>
                      <a:pt x="78" y="5"/>
                      <a:pt x="82" y="3"/>
                    </a:cubicBezTo>
                    <a:cubicBezTo>
                      <a:pt x="80" y="2"/>
                      <a:pt x="78" y="1"/>
                      <a:pt x="75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1íḍè"/>
              <p:cNvSpPr/>
              <p:nvPr/>
            </p:nvSpPr>
            <p:spPr bwMode="auto">
              <a:xfrm>
                <a:off x="25138063" y="41062276"/>
                <a:ext cx="2803525" cy="15700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0" y="11"/>
                  </a:cxn>
                  <a:cxn ang="0">
                    <a:pos x="7" y="14"/>
                  </a:cxn>
                  <a:cxn ang="0">
                    <a:pos x="24" y="4"/>
                  </a:cxn>
                  <a:cxn ang="0">
                    <a:pos x="25" y="3"/>
                  </a:cxn>
                  <a:cxn ang="0">
                    <a:pos x="17" y="0"/>
                  </a:cxn>
                </a:cxnLst>
                <a:rect l="0" t="0" r="r" b="b"/>
                <a:pathLst>
                  <a:path w="25" h="14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4"/>
                      <a:pt x="6" y="8"/>
                      <a:pt x="0" y="11"/>
                    </a:cubicBezTo>
                    <a:cubicBezTo>
                      <a:pt x="3" y="12"/>
                      <a:pt x="5" y="13"/>
                      <a:pt x="7" y="14"/>
                    </a:cubicBezTo>
                    <a:cubicBezTo>
                      <a:pt x="13" y="11"/>
                      <a:pt x="20" y="8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1" y="2"/>
                      <a:pt x="19" y="1"/>
                      <a:pt x="17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ṥ1íḍé"/>
              <p:cNvSpPr/>
              <p:nvPr/>
            </p:nvSpPr>
            <p:spPr bwMode="auto">
              <a:xfrm>
                <a:off x="14595476" y="37360226"/>
                <a:ext cx="12447588" cy="684053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98" y="21"/>
                  </a:cxn>
                  <a:cxn ang="0">
                    <a:pos x="55" y="31"/>
                  </a:cxn>
                  <a:cxn ang="0">
                    <a:pos x="60" y="22"/>
                  </a:cxn>
                  <a:cxn ang="0">
                    <a:pos x="87" y="21"/>
                  </a:cxn>
                  <a:cxn ang="0">
                    <a:pos x="88" y="21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85" y="47"/>
                  </a:cxn>
                  <a:cxn ang="0">
                    <a:pos x="111" y="33"/>
                  </a:cxn>
                  <a:cxn ang="0">
                    <a:pos x="106" y="25"/>
                  </a:cxn>
                </a:cxnLst>
                <a:rect l="0" t="0" r="r" b="b"/>
                <a:pathLst>
                  <a:path w="111" h="61">
                    <a:moveTo>
                      <a:pt x="106" y="25"/>
                    </a:moveTo>
                    <a:cubicBezTo>
                      <a:pt x="101" y="21"/>
                      <a:pt x="99" y="22"/>
                      <a:pt x="98" y="21"/>
                    </a:cubicBezTo>
                    <a:cubicBezTo>
                      <a:pt x="98" y="21"/>
                      <a:pt x="68" y="33"/>
                      <a:pt x="55" y="31"/>
                    </a:cubicBezTo>
                    <a:cubicBezTo>
                      <a:pt x="48" y="30"/>
                      <a:pt x="41" y="25"/>
                      <a:pt x="60" y="22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14" y="53"/>
                      <a:pt x="35" y="61"/>
                      <a:pt x="85" y="47"/>
                    </a:cubicBezTo>
                    <a:cubicBezTo>
                      <a:pt x="86" y="47"/>
                      <a:pt x="104" y="40"/>
                      <a:pt x="111" y="33"/>
                    </a:cubicBezTo>
                    <a:cubicBezTo>
                      <a:pt x="111" y="33"/>
                      <a:pt x="110" y="28"/>
                      <a:pt x="106" y="25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líḋe"/>
              <p:cNvSpPr/>
              <p:nvPr/>
            </p:nvSpPr>
            <p:spPr bwMode="auto">
              <a:xfrm>
                <a:off x="20202526" y="39716076"/>
                <a:ext cx="6505575" cy="1681163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0" y="9"/>
                  </a:cxn>
                  <a:cxn ang="0">
                    <a:pos x="7" y="12"/>
                  </a:cxn>
                  <a:cxn ang="0">
                    <a:pos x="50" y="3"/>
                  </a:cxn>
                  <a:cxn ang="0">
                    <a:pos x="58" y="6"/>
                  </a:cxn>
                  <a:cxn ang="0">
                    <a:pos x="56" y="4"/>
                  </a:cxn>
                  <a:cxn ang="0">
                    <a:pos x="48" y="0"/>
                  </a:cxn>
                  <a:cxn ang="0">
                    <a:pos x="5" y="10"/>
                  </a:cxn>
                </a:cxnLst>
                <a:rect l="0" t="0" r="r" b="b"/>
                <a:pathLst>
                  <a:path w="58" h="15">
                    <a:moveTo>
                      <a:pt x="5" y="10"/>
                    </a:moveTo>
                    <a:cubicBezTo>
                      <a:pt x="3" y="10"/>
                      <a:pt x="1" y="9"/>
                      <a:pt x="0" y="9"/>
                    </a:cubicBezTo>
                    <a:cubicBezTo>
                      <a:pt x="0" y="10"/>
                      <a:pt x="4" y="12"/>
                      <a:pt x="7" y="12"/>
                    </a:cubicBezTo>
                    <a:cubicBezTo>
                      <a:pt x="21" y="15"/>
                      <a:pt x="50" y="3"/>
                      <a:pt x="50" y="3"/>
                    </a:cubicBezTo>
                    <a:cubicBezTo>
                      <a:pt x="51" y="3"/>
                      <a:pt x="54" y="3"/>
                      <a:pt x="58" y="6"/>
                    </a:cubicBezTo>
                    <a:cubicBezTo>
                      <a:pt x="58" y="5"/>
                      <a:pt x="57" y="5"/>
                      <a:pt x="56" y="4"/>
                    </a:cubicBezTo>
                    <a:cubicBezTo>
                      <a:pt x="51" y="0"/>
                      <a:pt x="49" y="1"/>
                      <a:pt x="48" y="0"/>
                    </a:cubicBezTo>
                    <a:cubicBezTo>
                      <a:pt x="48" y="0"/>
                      <a:pt x="18" y="12"/>
                      <a:pt x="5" y="10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š1iďê"/>
              <p:cNvSpPr/>
              <p:nvPr/>
            </p:nvSpPr>
            <p:spPr bwMode="auto">
              <a:xfrm>
                <a:off x="21661438" y="39379526"/>
                <a:ext cx="3251200" cy="145732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17" y="4"/>
                  </a:cxn>
                  <a:cxn ang="0">
                    <a:pos x="26" y="7"/>
                  </a:cxn>
                  <a:cxn ang="0">
                    <a:pos x="29" y="6"/>
                  </a:cxn>
                  <a:cxn ang="0">
                    <a:pos x="27" y="5"/>
                  </a:cxn>
                  <a:cxn ang="0">
                    <a:pos x="14" y="1"/>
                  </a:cxn>
                  <a:cxn ang="0">
                    <a:pos x="6" y="4"/>
                  </a:cxn>
                  <a:cxn ang="0">
                    <a:pos x="1" y="12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9" y="7"/>
                  </a:cxn>
                </a:cxnLst>
                <a:rect l="0" t="0" r="r" b="b"/>
                <a:pathLst>
                  <a:path w="29" h="13">
                    <a:moveTo>
                      <a:pt x="9" y="7"/>
                    </a:moveTo>
                    <a:cubicBezTo>
                      <a:pt x="12" y="4"/>
                      <a:pt x="15" y="3"/>
                      <a:pt x="17" y="4"/>
                    </a:cubicBezTo>
                    <a:cubicBezTo>
                      <a:pt x="17" y="4"/>
                      <a:pt x="21" y="5"/>
                      <a:pt x="26" y="7"/>
                    </a:cubicBezTo>
                    <a:cubicBezTo>
                      <a:pt x="27" y="6"/>
                      <a:pt x="28" y="6"/>
                      <a:pt x="29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3"/>
                      <a:pt x="14" y="1"/>
                      <a:pt x="14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9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5" y="11"/>
                      <a:pt x="6" y="9"/>
                      <a:pt x="9" y="7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ḷíḍè"/>
              <p:cNvSpPr/>
              <p:nvPr/>
            </p:nvSpPr>
            <p:spPr bwMode="auto">
              <a:xfrm>
                <a:off x="24352251" y="39716076"/>
                <a:ext cx="112713" cy="15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71" y="0"/>
                  </a:cxn>
                </a:cxnLst>
                <a:rect l="0" t="0" r="r" b="b"/>
                <a:pathLst>
                  <a:path w="71">
                    <a:moveTo>
                      <a:pt x="7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ṣľíḍe"/>
              <p:cNvSpPr/>
              <p:nvPr/>
            </p:nvSpPr>
            <p:spPr bwMode="auto">
              <a:xfrm>
                <a:off x="17848263" y="37922201"/>
                <a:ext cx="5719763" cy="3700463"/>
              </a:xfrm>
              <a:custGeom>
                <a:avLst/>
                <a:gdLst/>
                <a:ahLst/>
                <a:cxnLst>
                  <a:cxn ang="0">
                    <a:pos x="49" y="15"/>
                  </a:cxn>
                  <a:cxn ang="0">
                    <a:pos x="35" y="25"/>
                  </a:cxn>
                  <a:cxn ang="0">
                    <a:pos x="9" y="32"/>
                  </a:cxn>
                  <a:cxn ang="0">
                    <a:pos x="2" y="31"/>
                  </a:cxn>
                  <a:cxn ang="0">
                    <a:pos x="1" y="27"/>
                  </a:cxn>
                  <a:cxn ang="0">
                    <a:pos x="24" y="11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6" y="1"/>
                  </a:cxn>
                  <a:cxn ang="0">
                    <a:pos x="39" y="0"/>
                  </a:cxn>
                  <a:cxn ang="0">
                    <a:pos x="41" y="2"/>
                  </a:cxn>
                  <a:cxn ang="0">
                    <a:pos x="49" y="15"/>
                  </a:cxn>
                </a:cxnLst>
                <a:rect l="0" t="0" r="r" b="b"/>
                <a:pathLst>
                  <a:path w="51" h="33">
                    <a:moveTo>
                      <a:pt x="49" y="15"/>
                    </a:moveTo>
                    <a:cubicBezTo>
                      <a:pt x="47" y="16"/>
                      <a:pt x="40" y="18"/>
                      <a:pt x="35" y="25"/>
                    </a:cubicBezTo>
                    <a:cubicBezTo>
                      <a:pt x="28" y="26"/>
                      <a:pt x="9" y="32"/>
                      <a:pt x="9" y="32"/>
                    </a:cubicBezTo>
                    <a:cubicBezTo>
                      <a:pt x="9" y="32"/>
                      <a:pt x="4" y="33"/>
                      <a:pt x="2" y="31"/>
                    </a:cubicBezTo>
                    <a:cubicBezTo>
                      <a:pt x="0" y="30"/>
                      <a:pt x="1" y="27"/>
                      <a:pt x="1" y="27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8" y="0"/>
                      <a:pt x="39" y="0"/>
                    </a:cubicBezTo>
                    <a:cubicBezTo>
                      <a:pt x="40" y="1"/>
                      <a:pt x="41" y="2"/>
                      <a:pt x="41" y="2"/>
                    </a:cubicBezTo>
                    <a:cubicBezTo>
                      <a:pt x="41" y="2"/>
                      <a:pt x="51" y="14"/>
                      <a:pt x="49" y="15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/>
              <p:cNvSpPr/>
              <p:nvPr/>
            </p:nvSpPr>
            <p:spPr bwMode="auto">
              <a:xfrm>
                <a:off x="14595476" y="37360226"/>
                <a:ext cx="9869488" cy="5046663"/>
              </a:xfrm>
              <a:custGeom>
                <a:avLst/>
                <a:gdLst/>
                <a:ahLst/>
                <a:cxnLst>
                  <a:cxn ang="0">
                    <a:pos x="8" y="22"/>
                  </a:cxn>
                  <a:cxn ang="0">
                    <a:pos x="55" y="3"/>
                  </a:cxn>
                  <a:cxn ang="0">
                    <a:pos x="88" y="3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7" y="45"/>
                  </a:cxn>
                  <a:cxn ang="0">
                    <a:pos x="8" y="22"/>
                  </a:cxn>
                </a:cxnLst>
                <a:rect l="0" t="0" r="r" b="b"/>
                <a:pathLst>
                  <a:path w="88" h="45">
                    <a:moveTo>
                      <a:pt x="8" y="22"/>
                    </a:moveTo>
                    <a:cubicBezTo>
                      <a:pt x="17" y="6"/>
                      <a:pt x="55" y="3"/>
                      <a:pt x="55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6" y="44"/>
                      <a:pt x="6" y="44"/>
                      <a:pt x="7" y="45"/>
                    </a:cubicBezTo>
                    <a:cubicBezTo>
                      <a:pt x="2" y="39"/>
                      <a:pt x="4" y="28"/>
                      <a:pt x="8" y="22"/>
                    </a:cubicBezTo>
                    <a:close/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ṥľïḍè"/>
              <p:cNvSpPr/>
              <p:nvPr/>
            </p:nvSpPr>
            <p:spPr bwMode="auto">
              <a:xfrm>
                <a:off x="32426276" y="15381288"/>
                <a:ext cx="12673013" cy="1042828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68"/>
                  </a:cxn>
                  <a:cxn ang="0">
                    <a:pos x="83" y="74"/>
                  </a:cxn>
                  <a:cxn ang="0">
                    <a:pos x="98" y="0"/>
                  </a:cxn>
                </a:cxnLst>
                <a:rect l="0" t="0" r="r" b="b"/>
                <a:pathLst>
                  <a:path w="113" h="93">
                    <a:moveTo>
                      <a:pt x="9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5" y="90"/>
                      <a:pt x="56" y="93"/>
                      <a:pt x="83" y="74"/>
                    </a:cubicBezTo>
                    <a:cubicBezTo>
                      <a:pt x="110" y="55"/>
                      <a:pt x="113" y="21"/>
                      <a:pt x="98" y="0"/>
                    </a:cubicBez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1ïḍé"/>
              <p:cNvSpPr/>
              <p:nvPr/>
            </p:nvSpPr>
            <p:spPr bwMode="auto">
              <a:xfrm>
                <a:off x="31753176" y="14371638"/>
                <a:ext cx="12336463" cy="9531350"/>
              </a:xfrm>
              <a:custGeom>
                <a:avLst/>
                <a:gdLst/>
                <a:ahLst/>
                <a:cxnLst>
                  <a:cxn ang="0">
                    <a:pos x="104" y="9"/>
                  </a:cxn>
                  <a:cxn ang="0">
                    <a:pos x="65" y="57"/>
                  </a:cxn>
                  <a:cxn ang="0">
                    <a:pos x="6" y="77"/>
                  </a:cxn>
                  <a:cxn ang="0">
                    <a:pos x="45" y="29"/>
                  </a:cxn>
                  <a:cxn ang="0">
                    <a:pos x="104" y="9"/>
                  </a:cxn>
                </a:cxnLst>
                <a:rect l="0" t="0" r="r" b="b"/>
                <a:pathLst>
                  <a:path w="110" h="85">
                    <a:moveTo>
                      <a:pt x="104" y="9"/>
                    </a:moveTo>
                    <a:cubicBezTo>
                      <a:pt x="110" y="17"/>
                      <a:pt x="92" y="38"/>
                      <a:pt x="65" y="57"/>
                    </a:cubicBezTo>
                    <a:cubicBezTo>
                      <a:pt x="38" y="77"/>
                      <a:pt x="11" y="85"/>
                      <a:pt x="6" y="77"/>
                    </a:cubicBezTo>
                    <a:cubicBezTo>
                      <a:pt x="0" y="69"/>
                      <a:pt x="18" y="48"/>
                      <a:pt x="45" y="29"/>
                    </a:cubicBezTo>
                    <a:cubicBezTo>
                      <a:pt x="72" y="9"/>
                      <a:pt x="98" y="0"/>
                      <a:pt x="104" y="9"/>
                    </a:cubicBezTo>
                    <a:close/>
                  </a:path>
                </a:pathLst>
              </a:custGeom>
              <a:solidFill>
                <a:srgbClr val="F5B39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ṣlíḑe"/>
              <p:cNvSpPr/>
              <p:nvPr/>
            </p:nvSpPr>
            <p:spPr bwMode="auto">
              <a:xfrm>
                <a:off x="32875538" y="15155863"/>
                <a:ext cx="9980613" cy="762635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51" y="43"/>
                  </a:cxn>
                  <a:cxn ang="0">
                    <a:pos x="4" y="63"/>
                  </a:cxn>
                  <a:cxn ang="0">
                    <a:pos x="38" y="25"/>
                  </a:cxn>
                  <a:cxn ang="0">
                    <a:pos x="86" y="5"/>
                  </a:cxn>
                </a:cxnLst>
                <a:rect l="0" t="0" r="r" b="b"/>
                <a:pathLst>
                  <a:path w="89" h="68">
                    <a:moveTo>
                      <a:pt x="86" y="5"/>
                    </a:moveTo>
                    <a:cubicBezTo>
                      <a:pt x="89" y="10"/>
                      <a:pt x="74" y="27"/>
                      <a:pt x="51" y="43"/>
                    </a:cubicBezTo>
                    <a:cubicBezTo>
                      <a:pt x="28" y="59"/>
                      <a:pt x="7" y="68"/>
                      <a:pt x="4" y="63"/>
                    </a:cubicBezTo>
                    <a:cubicBezTo>
                      <a:pt x="0" y="58"/>
                      <a:pt x="16" y="41"/>
                      <a:pt x="38" y="25"/>
                    </a:cubicBezTo>
                    <a:cubicBezTo>
                      <a:pt x="61" y="9"/>
                      <a:pt x="82" y="0"/>
                      <a:pt x="86" y="5"/>
                    </a:cubicBezTo>
                    <a:close/>
                  </a:path>
                </a:pathLst>
              </a:custGeom>
              <a:solidFill>
                <a:srgbClr val="DF8F7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şlîḑê"/>
              <p:cNvSpPr/>
              <p:nvPr/>
            </p:nvSpPr>
            <p:spPr bwMode="auto">
              <a:xfrm>
                <a:off x="21099463" y="40725726"/>
                <a:ext cx="673100" cy="1111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0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ļiḓe"/>
              <p:cNvSpPr/>
              <p:nvPr/>
            </p:nvSpPr>
            <p:spPr bwMode="auto">
              <a:xfrm>
                <a:off x="17848263" y="41062276"/>
                <a:ext cx="3027363" cy="100806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16" y="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2" y="8"/>
                  </a:cxn>
                  <a:cxn ang="0">
                    <a:pos x="6" y="9"/>
                  </a:cxn>
                  <a:cxn ang="0">
                    <a:pos x="10" y="8"/>
                  </a:cxn>
                  <a:cxn ang="0">
                    <a:pos x="27" y="0"/>
                  </a:cxn>
                  <a:cxn ang="0">
                    <a:pos x="25" y="0"/>
                  </a:cxn>
                </a:cxnLst>
                <a:rect l="0" t="0" r="r" b="b"/>
                <a:pathLst>
                  <a:path w="27" h="9">
                    <a:moveTo>
                      <a:pt x="25" y="0"/>
                    </a:moveTo>
                    <a:cubicBezTo>
                      <a:pt x="22" y="0"/>
                      <a:pt x="19" y="1"/>
                      <a:pt x="16" y="2"/>
                    </a:cubicBezTo>
                    <a:cubicBezTo>
                      <a:pt x="12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3" y="4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7"/>
                      <a:pt x="2" y="8"/>
                    </a:cubicBezTo>
                    <a:cubicBezTo>
                      <a:pt x="3" y="8"/>
                      <a:pt x="5" y="9"/>
                      <a:pt x="6" y="9"/>
                    </a:cubicBezTo>
                    <a:cubicBezTo>
                      <a:pt x="8" y="9"/>
                      <a:pt x="10" y="8"/>
                      <a:pt x="10" y="8"/>
                    </a:cubicBezTo>
                    <a:cubicBezTo>
                      <a:pt x="10" y="8"/>
                      <a:pt x="20" y="4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iḑè"/>
              <p:cNvSpPr/>
              <p:nvPr/>
            </p:nvSpPr>
            <p:spPr bwMode="auto">
              <a:xfrm>
                <a:off x="20651788" y="40836851"/>
                <a:ext cx="896938" cy="2254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4" y="1"/>
                      <a:pt x="6" y="1"/>
                      <a:pt x="8" y="0"/>
                    </a:cubicBezTo>
                  </a:path>
                </a:pathLst>
              </a:custGeom>
              <a:solidFill>
                <a:srgbClr val="35313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ṧḻíḋè"/>
              <p:cNvSpPr/>
              <p:nvPr/>
            </p:nvSpPr>
            <p:spPr bwMode="auto">
              <a:xfrm>
                <a:off x="18072101" y="41286113"/>
                <a:ext cx="1570038" cy="22383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0" y="1"/>
                  </a:cxn>
                  <a:cxn ang="0">
                    <a:pos x="14" y="0"/>
                  </a:cxn>
                  <a:cxn ang="0">
                    <a:pos x="7" y="2"/>
                  </a:cxn>
                  <a:cxn ang="0">
                    <a:pos x="14" y="0"/>
                  </a:cxn>
                </a:cxnLst>
                <a:rect l="0" t="0" r="r" b="b"/>
                <a:pathLst>
                  <a:path w="14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moveTo>
                      <a:pt x="14" y="0"/>
                    </a:moveTo>
                    <a:cubicBezTo>
                      <a:pt x="10" y="1"/>
                      <a:pt x="7" y="2"/>
                      <a:pt x="7" y="2"/>
                    </a:cubicBezTo>
                    <a:cubicBezTo>
                      <a:pt x="7" y="2"/>
                      <a:pt x="10" y="1"/>
                      <a:pt x="1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lïḑé"/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ṩľïḍe"/>
              <p:cNvSpPr/>
              <p:nvPr/>
            </p:nvSpPr>
            <p:spPr bwMode="auto">
              <a:xfrm>
                <a:off x="27043063" y="38369876"/>
                <a:ext cx="4373563" cy="381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5" y="5"/>
                  </a:cxn>
                  <a:cxn ang="0">
                    <a:pos x="6" y="9"/>
                  </a:cxn>
                  <a:cxn ang="0">
                    <a:pos x="12" y="11"/>
                  </a:cxn>
                  <a:cxn ang="0">
                    <a:pos x="34" y="29"/>
                  </a:cxn>
                  <a:cxn ang="0">
                    <a:pos x="34" y="30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0" y="34"/>
                  </a:cxn>
                  <a:cxn ang="0">
                    <a:pos x="33" y="34"/>
                  </a:cxn>
                  <a:cxn ang="0">
                    <a:pos x="37" y="33"/>
                  </a:cxn>
                  <a:cxn ang="0">
                    <a:pos x="39" y="30"/>
                  </a:cxn>
                  <a:cxn ang="0">
                    <a:pos x="17" y="11"/>
                  </a:cxn>
                  <a:cxn ang="0">
                    <a:pos x="11" y="10"/>
                  </a:cxn>
                  <a:cxn ang="0">
                    <a:pos x="10" y="5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39" h="3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4" y="31"/>
                      <a:pt x="34" y="32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1" y="34"/>
                      <a:pt x="32" y="34"/>
                      <a:pt x="33" y="34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9" y="32"/>
                      <a:pt x="39" y="30"/>
                      <a:pt x="39" y="3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0"/>
                      <a:pt x="3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şḻîḓê"/>
              <p:cNvSpPr/>
              <p:nvPr/>
            </p:nvSpPr>
            <p:spPr bwMode="auto">
              <a:xfrm>
                <a:off x="30408563" y="41733788"/>
                <a:ext cx="447675" cy="44926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moveTo>
                      <a:pt x="4" y="0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1ïḓè"/>
              <p:cNvSpPr/>
              <p:nvPr/>
            </p:nvSpPr>
            <p:spPr bwMode="auto">
              <a:xfrm>
                <a:off x="11455401" y="33659763"/>
                <a:ext cx="8410575" cy="7065963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35" y="31"/>
                  </a:cxn>
                  <a:cxn ang="0">
                    <a:pos x="21" y="18"/>
                  </a:cxn>
                  <a:cxn ang="0">
                    <a:pos x="14" y="26"/>
                  </a:cxn>
                  <a:cxn ang="0">
                    <a:pos x="22" y="24"/>
                  </a:cxn>
                  <a:cxn ang="0">
                    <a:pos x="25" y="32"/>
                  </a:cxn>
                  <a:cxn ang="0">
                    <a:pos x="19" y="37"/>
                  </a:cxn>
                  <a:cxn ang="0">
                    <a:pos x="12" y="27"/>
                  </a:cxn>
                  <a:cxn ang="0">
                    <a:pos x="20" y="41"/>
                  </a:cxn>
                  <a:cxn ang="0">
                    <a:pos x="6" y="49"/>
                  </a:cxn>
                  <a:cxn ang="0">
                    <a:pos x="10" y="55"/>
                  </a:cxn>
                  <a:cxn ang="0">
                    <a:pos x="23" y="45"/>
                  </a:cxn>
                  <a:cxn ang="0">
                    <a:pos x="11" y="57"/>
                  </a:cxn>
                  <a:cxn ang="0">
                    <a:pos x="17" y="60"/>
                  </a:cxn>
                  <a:cxn ang="0">
                    <a:pos x="27" y="46"/>
                  </a:cxn>
                  <a:cxn ang="0">
                    <a:pos x="22" y="59"/>
                  </a:cxn>
                  <a:cxn ang="0">
                    <a:pos x="27" y="61"/>
                  </a:cxn>
                  <a:cxn ang="0">
                    <a:pos x="31" y="46"/>
                  </a:cxn>
                  <a:cxn ang="0">
                    <a:pos x="38" y="38"/>
                  </a:cxn>
                  <a:cxn ang="0">
                    <a:pos x="75" y="14"/>
                  </a:cxn>
                  <a:cxn ang="0">
                    <a:pos x="62" y="0"/>
                  </a:cxn>
                </a:cxnLst>
                <a:rect l="0" t="0" r="r" b="b"/>
                <a:pathLst>
                  <a:path w="75" h="63">
                    <a:moveTo>
                      <a:pt x="62" y="0"/>
                    </a:moveTo>
                    <a:cubicBezTo>
                      <a:pt x="62" y="0"/>
                      <a:pt x="45" y="27"/>
                      <a:pt x="35" y="31"/>
                    </a:cubicBezTo>
                    <a:cubicBezTo>
                      <a:pt x="35" y="31"/>
                      <a:pt x="31" y="18"/>
                      <a:pt x="21" y="18"/>
                    </a:cubicBezTo>
                    <a:cubicBezTo>
                      <a:pt x="15" y="18"/>
                      <a:pt x="9" y="23"/>
                      <a:pt x="14" y="26"/>
                    </a:cubicBezTo>
                    <a:cubicBezTo>
                      <a:pt x="18" y="26"/>
                      <a:pt x="17" y="23"/>
                      <a:pt x="22" y="24"/>
                    </a:cubicBezTo>
                    <a:cubicBezTo>
                      <a:pt x="26" y="25"/>
                      <a:pt x="26" y="30"/>
                      <a:pt x="25" y="32"/>
                    </a:cubicBezTo>
                    <a:cubicBezTo>
                      <a:pt x="25" y="34"/>
                      <a:pt x="23" y="37"/>
                      <a:pt x="19" y="37"/>
                    </a:cubicBezTo>
                    <a:cubicBezTo>
                      <a:pt x="16" y="36"/>
                      <a:pt x="15" y="28"/>
                      <a:pt x="12" y="27"/>
                    </a:cubicBezTo>
                    <a:cubicBezTo>
                      <a:pt x="7" y="25"/>
                      <a:pt x="4" y="42"/>
                      <a:pt x="20" y="41"/>
                    </a:cubicBezTo>
                    <a:cubicBezTo>
                      <a:pt x="20" y="47"/>
                      <a:pt x="12" y="50"/>
                      <a:pt x="6" y="49"/>
                    </a:cubicBezTo>
                    <a:cubicBezTo>
                      <a:pt x="0" y="48"/>
                      <a:pt x="1" y="57"/>
                      <a:pt x="10" y="55"/>
                    </a:cubicBezTo>
                    <a:cubicBezTo>
                      <a:pt x="18" y="53"/>
                      <a:pt x="20" y="50"/>
                      <a:pt x="23" y="45"/>
                    </a:cubicBezTo>
                    <a:cubicBezTo>
                      <a:pt x="24" y="54"/>
                      <a:pt x="13" y="55"/>
                      <a:pt x="11" y="57"/>
                    </a:cubicBezTo>
                    <a:cubicBezTo>
                      <a:pt x="10" y="58"/>
                      <a:pt x="9" y="63"/>
                      <a:pt x="17" y="60"/>
                    </a:cubicBezTo>
                    <a:cubicBezTo>
                      <a:pt x="24" y="57"/>
                      <a:pt x="27" y="48"/>
                      <a:pt x="27" y="46"/>
                    </a:cubicBezTo>
                    <a:cubicBezTo>
                      <a:pt x="29" y="50"/>
                      <a:pt x="22" y="56"/>
                      <a:pt x="22" y="59"/>
                    </a:cubicBezTo>
                    <a:cubicBezTo>
                      <a:pt x="22" y="61"/>
                      <a:pt x="24" y="62"/>
                      <a:pt x="27" y="61"/>
                    </a:cubicBezTo>
                    <a:cubicBezTo>
                      <a:pt x="28" y="60"/>
                      <a:pt x="29" y="52"/>
                      <a:pt x="31" y="46"/>
                    </a:cubicBezTo>
                    <a:cubicBezTo>
                      <a:pt x="35" y="43"/>
                      <a:pt x="36" y="41"/>
                      <a:pt x="38" y="38"/>
                    </a:cubicBezTo>
                    <a:cubicBezTo>
                      <a:pt x="38" y="38"/>
                      <a:pt x="62" y="30"/>
                      <a:pt x="75" y="14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ṥ1ïďê"/>
              <p:cNvSpPr/>
              <p:nvPr/>
            </p:nvSpPr>
            <p:spPr bwMode="auto">
              <a:xfrm>
                <a:off x="28949651" y="33659763"/>
                <a:ext cx="8523288" cy="706596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40" y="31"/>
                  </a:cxn>
                  <a:cxn ang="0">
                    <a:pos x="54" y="18"/>
                  </a:cxn>
                  <a:cxn ang="0">
                    <a:pos x="61" y="26"/>
                  </a:cxn>
                  <a:cxn ang="0">
                    <a:pos x="53" y="24"/>
                  </a:cxn>
                  <a:cxn ang="0">
                    <a:pos x="50" y="32"/>
                  </a:cxn>
                  <a:cxn ang="0">
                    <a:pos x="56" y="37"/>
                  </a:cxn>
                  <a:cxn ang="0">
                    <a:pos x="63" y="27"/>
                  </a:cxn>
                  <a:cxn ang="0">
                    <a:pos x="55" y="41"/>
                  </a:cxn>
                  <a:cxn ang="0">
                    <a:pos x="69" y="49"/>
                  </a:cxn>
                  <a:cxn ang="0">
                    <a:pos x="65" y="55"/>
                  </a:cxn>
                  <a:cxn ang="0">
                    <a:pos x="52" y="45"/>
                  </a:cxn>
                  <a:cxn ang="0">
                    <a:pos x="64" y="57"/>
                  </a:cxn>
                  <a:cxn ang="0">
                    <a:pos x="59" y="60"/>
                  </a:cxn>
                  <a:cxn ang="0">
                    <a:pos x="48" y="46"/>
                  </a:cxn>
                  <a:cxn ang="0">
                    <a:pos x="53" y="59"/>
                  </a:cxn>
                  <a:cxn ang="0">
                    <a:pos x="48" y="61"/>
                  </a:cxn>
                  <a:cxn ang="0">
                    <a:pos x="44" y="46"/>
                  </a:cxn>
                  <a:cxn ang="0">
                    <a:pos x="37" y="38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76" h="63">
                    <a:moveTo>
                      <a:pt x="14" y="0"/>
                    </a:moveTo>
                    <a:cubicBezTo>
                      <a:pt x="14" y="0"/>
                      <a:pt x="30" y="27"/>
                      <a:pt x="40" y="31"/>
                    </a:cubicBezTo>
                    <a:cubicBezTo>
                      <a:pt x="40" y="31"/>
                      <a:pt x="44" y="18"/>
                      <a:pt x="54" y="18"/>
                    </a:cubicBezTo>
                    <a:cubicBezTo>
                      <a:pt x="60" y="18"/>
                      <a:pt x="67" y="23"/>
                      <a:pt x="61" y="26"/>
                    </a:cubicBezTo>
                    <a:cubicBezTo>
                      <a:pt x="57" y="26"/>
                      <a:pt x="58" y="23"/>
                      <a:pt x="53" y="24"/>
                    </a:cubicBezTo>
                    <a:cubicBezTo>
                      <a:pt x="50" y="25"/>
                      <a:pt x="49" y="30"/>
                      <a:pt x="50" y="32"/>
                    </a:cubicBezTo>
                    <a:cubicBezTo>
                      <a:pt x="50" y="34"/>
                      <a:pt x="52" y="37"/>
                      <a:pt x="56" y="37"/>
                    </a:cubicBezTo>
                    <a:cubicBezTo>
                      <a:pt x="60" y="36"/>
                      <a:pt x="60" y="28"/>
                      <a:pt x="63" y="27"/>
                    </a:cubicBezTo>
                    <a:cubicBezTo>
                      <a:pt x="69" y="25"/>
                      <a:pt x="71" y="42"/>
                      <a:pt x="55" y="41"/>
                    </a:cubicBezTo>
                    <a:cubicBezTo>
                      <a:pt x="55" y="47"/>
                      <a:pt x="63" y="50"/>
                      <a:pt x="69" y="49"/>
                    </a:cubicBezTo>
                    <a:cubicBezTo>
                      <a:pt x="76" y="48"/>
                      <a:pt x="75" y="57"/>
                      <a:pt x="65" y="55"/>
                    </a:cubicBezTo>
                    <a:cubicBezTo>
                      <a:pt x="58" y="53"/>
                      <a:pt x="55" y="50"/>
                      <a:pt x="52" y="45"/>
                    </a:cubicBezTo>
                    <a:cubicBezTo>
                      <a:pt x="51" y="54"/>
                      <a:pt x="62" y="55"/>
                      <a:pt x="64" y="57"/>
                    </a:cubicBezTo>
                    <a:cubicBezTo>
                      <a:pt x="66" y="58"/>
                      <a:pt x="66" y="63"/>
                      <a:pt x="59" y="60"/>
                    </a:cubicBezTo>
                    <a:cubicBezTo>
                      <a:pt x="51" y="57"/>
                      <a:pt x="48" y="48"/>
                      <a:pt x="48" y="46"/>
                    </a:cubicBezTo>
                    <a:cubicBezTo>
                      <a:pt x="46" y="50"/>
                      <a:pt x="53" y="56"/>
                      <a:pt x="53" y="59"/>
                    </a:cubicBezTo>
                    <a:cubicBezTo>
                      <a:pt x="53" y="61"/>
                      <a:pt x="51" y="62"/>
                      <a:pt x="48" y="61"/>
                    </a:cubicBezTo>
                    <a:cubicBezTo>
                      <a:pt x="47" y="60"/>
                      <a:pt x="46" y="52"/>
                      <a:pt x="44" y="46"/>
                    </a:cubicBezTo>
                    <a:cubicBezTo>
                      <a:pt x="40" y="43"/>
                      <a:pt x="39" y="41"/>
                      <a:pt x="37" y="38"/>
                    </a:cubicBezTo>
                    <a:cubicBezTo>
                      <a:pt x="37" y="38"/>
                      <a:pt x="13" y="30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śḷîḋê"/>
              <p:cNvSpPr/>
              <p:nvPr/>
            </p:nvSpPr>
            <p:spPr bwMode="auto">
              <a:xfrm>
                <a:off x="17735551" y="29959301"/>
                <a:ext cx="13344525" cy="8186738"/>
              </a:xfrm>
              <a:custGeom>
                <a:avLst/>
                <a:gdLst/>
                <a:ahLst/>
                <a:cxnLst>
                  <a:cxn ang="0">
                    <a:pos x="95" y="5"/>
                  </a:cxn>
                  <a:cxn ang="0">
                    <a:pos x="60" y="1"/>
                  </a:cxn>
                  <a:cxn ang="0">
                    <a:pos x="24" y="5"/>
                  </a:cxn>
                  <a:cxn ang="0">
                    <a:pos x="0" y="35"/>
                  </a:cxn>
                  <a:cxn ang="0">
                    <a:pos x="6" y="46"/>
                  </a:cxn>
                  <a:cxn ang="0">
                    <a:pos x="19" y="52"/>
                  </a:cxn>
                  <a:cxn ang="0">
                    <a:pos x="26" y="43"/>
                  </a:cxn>
                  <a:cxn ang="0">
                    <a:pos x="24" y="66"/>
                  </a:cxn>
                  <a:cxn ang="0">
                    <a:pos x="60" y="73"/>
                  </a:cxn>
                  <a:cxn ang="0">
                    <a:pos x="95" y="66"/>
                  </a:cxn>
                  <a:cxn ang="0">
                    <a:pos x="93" y="43"/>
                  </a:cxn>
                  <a:cxn ang="0">
                    <a:pos x="101" y="52"/>
                  </a:cxn>
                  <a:cxn ang="0">
                    <a:pos x="112" y="46"/>
                  </a:cxn>
                  <a:cxn ang="0">
                    <a:pos x="119" y="35"/>
                  </a:cxn>
                  <a:cxn ang="0">
                    <a:pos x="95" y="5"/>
                  </a:cxn>
                </a:cxnLst>
                <a:rect l="0" t="0" r="r" b="b"/>
                <a:pathLst>
                  <a:path w="119" h="73">
                    <a:moveTo>
                      <a:pt x="95" y="5"/>
                    </a:moveTo>
                    <a:cubicBezTo>
                      <a:pt x="90" y="1"/>
                      <a:pt x="73" y="0"/>
                      <a:pt x="60" y="1"/>
                    </a:cubicBezTo>
                    <a:cubicBezTo>
                      <a:pt x="46" y="0"/>
                      <a:pt x="29" y="2"/>
                      <a:pt x="24" y="5"/>
                    </a:cubicBezTo>
                    <a:cubicBezTo>
                      <a:pt x="11" y="12"/>
                      <a:pt x="0" y="35"/>
                      <a:pt x="0" y="35"/>
                    </a:cubicBezTo>
                    <a:cubicBezTo>
                      <a:pt x="0" y="35"/>
                      <a:pt x="2" y="42"/>
                      <a:pt x="6" y="46"/>
                    </a:cubicBezTo>
                    <a:cubicBezTo>
                      <a:pt x="11" y="50"/>
                      <a:pt x="19" y="52"/>
                      <a:pt x="19" y="5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6"/>
                      <a:pt x="38" y="73"/>
                      <a:pt x="60" y="73"/>
                    </a:cubicBezTo>
                    <a:cubicBezTo>
                      <a:pt x="81" y="73"/>
                      <a:pt x="95" y="66"/>
                      <a:pt x="95" y="66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7" y="50"/>
                      <a:pt x="112" y="46"/>
                    </a:cubicBezTo>
                    <a:cubicBezTo>
                      <a:pt x="116" y="42"/>
                      <a:pt x="119" y="35"/>
                      <a:pt x="119" y="35"/>
                    </a:cubicBezTo>
                    <a:cubicBezTo>
                      <a:pt x="119" y="35"/>
                      <a:pt x="105" y="12"/>
                      <a:pt x="9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ṡḻïdè"/>
              <p:cNvSpPr/>
              <p:nvPr/>
            </p:nvSpPr>
            <p:spPr bwMode="auto">
              <a:xfrm>
                <a:off x="23568026" y="31529338"/>
                <a:ext cx="1681163" cy="5494338"/>
              </a:xfrm>
              <a:custGeom>
                <a:avLst/>
                <a:gdLst/>
                <a:ahLst/>
                <a:cxnLst>
                  <a:cxn ang="0">
                    <a:pos x="1059" y="495"/>
                  </a:cxn>
                  <a:cxn ang="0">
                    <a:pos x="565" y="0"/>
                  </a:cxn>
                  <a:cxn ang="0">
                    <a:pos x="0" y="495"/>
                  </a:cxn>
                  <a:cxn ang="0">
                    <a:pos x="423" y="989"/>
                  </a:cxn>
                  <a:cxn ang="0">
                    <a:pos x="0" y="2826"/>
                  </a:cxn>
                  <a:cxn ang="0">
                    <a:pos x="565" y="3461"/>
                  </a:cxn>
                  <a:cxn ang="0">
                    <a:pos x="1059" y="2826"/>
                  </a:cxn>
                  <a:cxn ang="0">
                    <a:pos x="635" y="989"/>
                  </a:cxn>
                  <a:cxn ang="0">
                    <a:pos x="1059" y="495"/>
                  </a:cxn>
                </a:cxnLst>
                <a:rect l="0" t="0" r="r" b="b"/>
                <a:pathLst>
                  <a:path w="1059" h="3461">
                    <a:moveTo>
                      <a:pt x="1059" y="495"/>
                    </a:moveTo>
                    <a:lnTo>
                      <a:pt x="565" y="0"/>
                    </a:lnTo>
                    <a:lnTo>
                      <a:pt x="0" y="495"/>
                    </a:lnTo>
                    <a:lnTo>
                      <a:pt x="423" y="989"/>
                    </a:lnTo>
                    <a:lnTo>
                      <a:pt x="0" y="2826"/>
                    </a:lnTo>
                    <a:lnTo>
                      <a:pt x="565" y="3461"/>
                    </a:lnTo>
                    <a:lnTo>
                      <a:pt x="1059" y="2826"/>
                    </a:lnTo>
                    <a:lnTo>
                      <a:pt x="635" y="989"/>
                    </a:lnTo>
                    <a:lnTo>
                      <a:pt x="1059" y="495"/>
                    </a:lnTo>
                    <a:close/>
                  </a:path>
                </a:pathLst>
              </a:custGeom>
              <a:solidFill>
                <a:srgbClr val="E72C4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śḷîḋé"/>
              <p:cNvSpPr/>
              <p:nvPr/>
            </p:nvSpPr>
            <p:spPr bwMode="auto">
              <a:xfrm>
                <a:off x="16278226" y="23006051"/>
                <a:ext cx="16371888" cy="8299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5" y="74"/>
                  </a:cxn>
                  <a:cxn ang="0">
                    <a:pos x="146" y="0"/>
                  </a:cxn>
                  <a:cxn ang="0">
                    <a:pos x="0" y="0"/>
                  </a:cxn>
                </a:cxnLst>
                <a:rect l="0" t="0" r="r" b="b"/>
                <a:pathLst>
                  <a:path w="146" h="74">
                    <a:moveTo>
                      <a:pt x="0" y="0"/>
                    </a:moveTo>
                    <a:cubicBezTo>
                      <a:pt x="0" y="48"/>
                      <a:pt x="34" y="74"/>
                      <a:pt x="75" y="74"/>
                    </a:cubicBezTo>
                    <a:cubicBezTo>
                      <a:pt x="115" y="74"/>
                      <a:pt x="146" y="41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ṣ1iḑe"/>
              <p:cNvSpPr/>
              <p:nvPr/>
            </p:nvSpPr>
            <p:spPr bwMode="auto">
              <a:xfrm>
                <a:off x="16278226" y="20764501"/>
                <a:ext cx="16371888" cy="4821238"/>
              </a:xfrm>
              <a:prstGeom prst="ellipse">
                <a:avLst/>
              </a:prstGeom>
              <a:solidFill>
                <a:srgbClr val="F5B39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1ïďe"/>
              <p:cNvSpPr/>
              <p:nvPr/>
            </p:nvSpPr>
            <p:spPr bwMode="auto">
              <a:xfrm>
                <a:off x="17960976" y="21212176"/>
                <a:ext cx="13007975" cy="3252788"/>
              </a:xfrm>
              <a:prstGeom prst="ellipse">
                <a:avLst/>
              </a:prstGeom>
              <a:solidFill>
                <a:srgbClr val="DF8F7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îḑe"/>
              <p:cNvSpPr/>
              <p:nvPr/>
            </p:nvSpPr>
            <p:spPr bwMode="auto">
              <a:xfrm>
                <a:off x="19642138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5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5" y="1"/>
                      <a:pt x="25" y="1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sḷidè"/>
              <p:cNvSpPr/>
              <p:nvPr/>
            </p:nvSpPr>
            <p:spPr bwMode="auto">
              <a:xfrm>
                <a:off x="25473026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ş1ïdé"/>
              <p:cNvSpPr/>
              <p:nvPr/>
            </p:nvSpPr>
            <p:spPr bwMode="auto">
              <a:xfrm>
                <a:off x="22782213" y="29175076"/>
                <a:ext cx="3252788" cy="1120775"/>
              </a:xfrm>
              <a:custGeom>
                <a:avLst/>
                <a:gdLst/>
                <a:ahLst/>
                <a:cxnLst>
                  <a:cxn ang="0">
                    <a:pos x="15" y="1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15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9" y="3"/>
                  </a:cxn>
                  <a:cxn ang="0">
                    <a:pos x="15" y="10"/>
                  </a:cxn>
                </a:cxnLst>
                <a:rect l="0" t="0" r="r" b="b"/>
                <a:pathLst>
                  <a:path w="29" h="10">
                    <a:moveTo>
                      <a:pt x="15" y="10"/>
                    </a:moveTo>
                    <a:cubicBezTo>
                      <a:pt x="6" y="10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8" y="6"/>
                      <a:pt x="15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28" y="4"/>
                      <a:pt x="23" y="10"/>
                      <a:pt x="15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sľíḍè"/>
              <p:cNvSpPr/>
              <p:nvPr/>
            </p:nvSpPr>
            <p:spPr bwMode="auto">
              <a:xfrm>
                <a:off x="2933701" y="11680826"/>
                <a:ext cx="4597400" cy="381158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1" y="30"/>
                  </a:cxn>
                  <a:cxn ang="0">
                    <a:pos x="24" y="20"/>
                  </a:cxn>
                  <a:cxn ang="0">
                    <a:pos x="30" y="25"/>
                  </a:cxn>
                  <a:cxn ang="0">
                    <a:pos x="30" y="16"/>
                  </a:cxn>
                  <a:cxn ang="0">
                    <a:pos x="38" y="20"/>
                  </a:cxn>
                  <a:cxn ang="0">
                    <a:pos x="34" y="7"/>
                  </a:cxn>
                  <a:cxn ang="0">
                    <a:pos x="35" y="4"/>
                  </a:cxn>
                  <a:cxn ang="0">
                    <a:pos x="30" y="0"/>
                  </a:cxn>
                </a:cxnLst>
                <a:rect l="0" t="0" r="r" b="b"/>
                <a:pathLst>
                  <a:path w="41" h="34">
                    <a:moveTo>
                      <a:pt x="30" y="0"/>
                    </a:moveTo>
                    <a:cubicBezTo>
                      <a:pt x="30" y="0"/>
                      <a:pt x="0" y="7"/>
                      <a:pt x="21" y="30"/>
                    </a:cubicBezTo>
                    <a:cubicBezTo>
                      <a:pt x="21" y="30"/>
                      <a:pt x="29" y="34"/>
                      <a:pt x="24" y="20"/>
                    </a:cubicBezTo>
                    <a:cubicBezTo>
                      <a:pt x="24" y="20"/>
                      <a:pt x="28" y="24"/>
                      <a:pt x="30" y="25"/>
                    </a:cubicBezTo>
                    <a:cubicBezTo>
                      <a:pt x="30" y="25"/>
                      <a:pt x="37" y="27"/>
                      <a:pt x="30" y="16"/>
                    </a:cubicBezTo>
                    <a:cubicBezTo>
                      <a:pt x="30" y="16"/>
                      <a:pt x="36" y="23"/>
                      <a:pt x="38" y="20"/>
                    </a:cubicBezTo>
                    <a:cubicBezTo>
                      <a:pt x="38" y="20"/>
                      <a:pt x="41" y="16"/>
                      <a:pt x="34" y="7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$ḷîḍê"/>
              <p:cNvSpPr/>
              <p:nvPr/>
            </p:nvSpPr>
            <p:spPr bwMode="auto">
              <a:xfrm>
                <a:off x="9101138" y="4727576"/>
                <a:ext cx="3700463" cy="4149725"/>
              </a:xfrm>
              <a:custGeom>
                <a:avLst/>
                <a:gdLst/>
                <a:ahLst/>
                <a:cxnLst>
                  <a:cxn ang="0">
                    <a:pos x="1" y="30"/>
                  </a:cxn>
                  <a:cxn ang="0">
                    <a:pos x="27" y="14"/>
                  </a:cxn>
                  <a:cxn ang="0">
                    <a:pos x="18" y="19"/>
                  </a:cxn>
                  <a:cxn ang="0">
                    <a:pos x="25" y="23"/>
                  </a:cxn>
                  <a:cxn ang="0">
                    <a:pos x="16" y="26"/>
                  </a:cxn>
                  <a:cxn ang="0">
                    <a:pos x="22" y="33"/>
                  </a:cxn>
                  <a:cxn ang="0">
                    <a:pos x="9" y="32"/>
                  </a:cxn>
                  <a:cxn ang="0">
                    <a:pos x="6" y="34"/>
                  </a:cxn>
                  <a:cxn ang="0">
                    <a:pos x="1" y="30"/>
                  </a:cxn>
                </a:cxnLst>
                <a:rect l="0" t="0" r="r" b="b"/>
                <a:pathLst>
                  <a:path w="33" h="37">
                    <a:moveTo>
                      <a:pt x="1" y="30"/>
                    </a:moveTo>
                    <a:cubicBezTo>
                      <a:pt x="1" y="30"/>
                      <a:pt x="0" y="0"/>
                      <a:pt x="27" y="14"/>
                    </a:cubicBezTo>
                    <a:cubicBezTo>
                      <a:pt x="27" y="14"/>
                      <a:pt x="33" y="20"/>
                      <a:pt x="18" y="19"/>
                    </a:cubicBezTo>
                    <a:cubicBezTo>
                      <a:pt x="18" y="19"/>
                      <a:pt x="24" y="21"/>
                      <a:pt x="25" y="23"/>
                    </a:cubicBezTo>
                    <a:cubicBezTo>
                      <a:pt x="26" y="24"/>
                      <a:pt x="29" y="30"/>
                      <a:pt x="16" y="26"/>
                    </a:cubicBezTo>
                    <a:cubicBezTo>
                      <a:pt x="16" y="26"/>
                      <a:pt x="24" y="30"/>
                      <a:pt x="22" y="33"/>
                    </a:cubicBezTo>
                    <a:cubicBezTo>
                      <a:pt x="22" y="33"/>
                      <a:pt x="20" y="37"/>
                      <a:pt x="9" y="32"/>
                    </a:cubicBezTo>
                    <a:cubicBezTo>
                      <a:pt x="6" y="34"/>
                      <a:pt x="6" y="34"/>
                      <a:pt x="6" y="34"/>
                    </a:cubicBez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ľïdê"/>
              <p:cNvSpPr/>
              <p:nvPr/>
            </p:nvSpPr>
            <p:spPr bwMode="auto">
              <a:xfrm>
                <a:off x="5175251" y="7307263"/>
                <a:ext cx="5832475" cy="5381625"/>
              </a:xfrm>
              <a:custGeom>
                <a:avLst/>
                <a:gdLst/>
                <a:ahLst/>
                <a:cxnLst>
                  <a:cxn ang="0">
                    <a:pos x="46" y="28"/>
                  </a:cxn>
                  <a:cxn ang="0">
                    <a:pos x="38" y="7"/>
                  </a:cxn>
                  <a:cxn ang="0">
                    <a:pos x="7" y="11"/>
                  </a:cxn>
                  <a:cxn ang="0">
                    <a:pos x="11" y="41"/>
                  </a:cxn>
                  <a:cxn ang="0">
                    <a:pos x="34" y="43"/>
                  </a:cxn>
                  <a:cxn ang="0">
                    <a:pos x="37" y="46"/>
                  </a:cxn>
                  <a:cxn ang="0">
                    <a:pos x="45" y="45"/>
                  </a:cxn>
                  <a:cxn ang="0">
                    <a:pos x="50" y="38"/>
                  </a:cxn>
                  <a:cxn ang="0">
                    <a:pos x="49" y="31"/>
                  </a:cxn>
                  <a:cxn ang="0">
                    <a:pos x="46" y="28"/>
                  </a:cxn>
                </a:cxnLst>
                <a:rect l="0" t="0" r="r" b="b"/>
                <a:pathLst>
                  <a:path w="52" h="48">
                    <a:moveTo>
                      <a:pt x="46" y="28"/>
                    </a:moveTo>
                    <a:cubicBezTo>
                      <a:pt x="47" y="21"/>
                      <a:pt x="45" y="12"/>
                      <a:pt x="38" y="7"/>
                    </a:cubicBezTo>
                    <a:cubicBezTo>
                      <a:pt x="28" y="0"/>
                      <a:pt x="15" y="1"/>
                      <a:pt x="7" y="11"/>
                    </a:cubicBezTo>
                    <a:cubicBezTo>
                      <a:pt x="0" y="20"/>
                      <a:pt x="2" y="34"/>
                      <a:pt x="11" y="41"/>
                    </a:cubicBezTo>
                    <a:cubicBezTo>
                      <a:pt x="18" y="46"/>
                      <a:pt x="27" y="47"/>
                      <a:pt x="34" y="43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0" y="48"/>
                      <a:pt x="43" y="47"/>
                      <a:pt x="45" y="4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2" y="36"/>
                      <a:pt x="51" y="33"/>
                      <a:pt x="49" y="31"/>
                    </a:cubicBezTo>
                    <a:lnTo>
                      <a:pt x="46" y="28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śḷíḋe"/>
              <p:cNvSpPr/>
              <p:nvPr/>
            </p:nvSpPr>
            <p:spPr bwMode="auto">
              <a:xfrm>
                <a:off x="9213851" y="10558463"/>
                <a:ext cx="2578100" cy="2803525"/>
              </a:xfrm>
              <a:custGeom>
                <a:avLst/>
                <a:gdLst/>
                <a:ahLst/>
                <a:cxnLst>
                  <a:cxn ang="0">
                    <a:pos x="22" y="6"/>
                  </a:cxn>
                  <a:cxn ang="0">
                    <a:pos x="18" y="7"/>
                  </a:cxn>
                  <a:cxn ang="0">
                    <a:pos x="18" y="3"/>
                  </a:cxn>
                  <a:cxn ang="0">
                    <a:pos x="15" y="5"/>
                  </a:cxn>
                  <a:cxn ang="0">
                    <a:pos x="15" y="1"/>
                  </a:cxn>
                  <a:cxn ang="0">
                    <a:pos x="11" y="2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4" y="22"/>
                  </a:cxn>
                  <a:cxn ang="0">
                    <a:pos x="8" y="21"/>
                  </a:cxn>
                  <a:cxn ang="0">
                    <a:pos x="8" y="24"/>
                  </a:cxn>
                  <a:cxn ang="0">
                    <a:pos x="11" y="23"/>
                  </a:cxn>
                  <a:cxn ang="0">
                    <a:pos x="12" y="22"/>
                  </a:cxn>
                  <a:cxn ang="0">
                    <a:pos x="19" y="19"/>
                  </a:cxn>
                  <a:cxn ang="0">
                    <a:pos x="20" y="11"/>
                  </a:cxn>
                  <a:cxn ang="0">
                    <a:pos x="21" y="10"/>
                  </a:cxn>
                  <a:cxn ang="0">
                    <a:pos x="22" y="6"/>
                  </a:cxn>
                </a:cxnLst>
                <a:rect l="0" t="0" r="r" b="b"/>
                <a:pathLst>
                  <a:path w="23" h="25">
                    <a:moveTo>
                      <a:pt x="22" y="6"/>
                    </a:moveTo>
                    <a:cubicBezTo>
                      <a:pt x="21" y="5"/>
                      <a:pt x="19" y="6"/>
                      <a:pt x="18" y="7"/>
                    </a:cubicBezTo>
                    <a:cubicBezTo>
                      <a:pt x="19" y="6"/>
                      <a:pt x="19" y="4"/>
                      <a:pt x="18" y="3"/>
                    </a:cubicBezTo>
                    <a:cubicBezTo>
                      <a:pt x="17" y="3"/>
                      <a:pt x="16" y="3"/>
                      <a:pt x="15" y="5"/>
                    </a:cubicBezTo>
                    <a:cubicBezTo>
                      <a:pt x="16" y="3"/>
                      <a:pt x="16" y="1"/>
                      <a:pt x="15" y="1"/>
                    </a:cubicBezTo>
                    <a:cubicBezTo>
                      <a:pt x="14" y="0"/>
                      <a:pt x="12" y="1"/>
                      <a:pt x="11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3" y="19"/>
                      <a:pt x="3" y="21"/>
                      <a:pt x="4" y="22"/>
                    </a:cubicBezTo>
                    <a:cubicBezTo>
                      <a:pt x="5" y="23"/>
                      <a:pt x="7" y="22"/>
                      <a:pt x="8" y="21"/>
                    </a:cubicBezTo>
                    <a:cubicBezTo>
                      <a:pt x="7" y="22"/>
                      <a:pt x="7" y="24"/>
                      <a:pt x="8" y="24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4" y="23"/>
                      <a:pt x="17" y="22"/>
                      <a:pt x="19" y="19"/>
                    </a:cubicBezTo>
                    <a:cubicBezTo>
                      <a:pt x="22" y="16"/>
                      <a:pt x="22" y="13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9"/>
                      <a:pt x="23" y="7"/>
                      <a:pt x="22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ṡľîḋé"/>
              <p:cNvSpPr/>
              <p:nvPr/>
            </p:nvSpPr>
            <p:spPr bwMode="auto">
              <a:xfrm>
                <a:off x="4054476" y="13474701"/>
                <a:ext cx="1009650" cy="1681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3" y="8"/>
                  </a:cxn>
                  <a:cxn ang="0">
                    <a:pos x="5" y="11"/>
                  </a:cxn>
                  <a:cxn ang="0">
                    <a:pos x="6" y="12"/>
                  </a:cxn>
                  <a:cxn ang="0">
                    <a:pos x="7" y="13"/>
                  </a:cxn>
                  <a:cxn ang="0">
                    <a:pos x="9" y="14"/>
                  </a:cxn>
                  <a:cxn ang="0">
                    <a:pos x="9" y="15"/>
                  </a:cxn>
                  <a:cxn ang="0">
                    <a:pos x="6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6" y="14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1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ṥľîḋê"/>
              <p:cNvSpPr/>
              <p:nvPr/>
            </p:nvSpPr>
            <p:spPr bwMode="auto">
              <a:xfrm>
                <a:off x="3605213" y="13922376"/>
                <a:ext cx="785813" cy="12334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4"/>
                  </a:cxn>
                  <a:cxn ang="0">
                    <a:pos x="3" y="5"/>
                  </a:cxn>
                  <a:cxn ang="0">
                    <a:pos x="3" y="6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7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7" h="11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5" y="10"/>
                      <a:pt x="4" y="10"/>
                      <a:pt x="3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$ḷiḓè"/>
              <p:cNvSpPr/>
              <p:nvPr/>
            </p:nvSpPr>
            <p:spPr bwMode="auto">
              <a:xfrm>
                <a:off x="9661526" y="5287963"/>
                <a:ext cx="2019300" cy="449263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5" y="1"/>
                  </a:cxn>
                  <a:cxn ang="0">
                    <a:pos x="9" y="1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0"/>
                  </a:cxn>
                  <a:cxn ang="0">
                    <a:pos x="18" y="2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2"/>
                      <a:pt x="17" y="1"/>
                      <a:pt x="15" y="1"/>
                    </a:cubicBezTo>
                    <a:cubicBezTo>
                      <a:pt x="14" y="1"/>
                      <a:pt x="11" y="1"/>
                      <a:pt x="9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1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ḷïḍè"/>
              <p:cNvSpPr/>
              <p:nvPr/>
            </p:nvSpPr>
            <p:spPr bwMode="auto">
              <a:xfrm>
                <a:off x="9885363" y="4727576"/>
                <a:ext cx="1458913" cy="3365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3">
                    <a:moveTo>
                      <a:pt x="13" y="2"/>
                    </a:moveTo>
                    <a:cubicBezTo>
                      <a:pt x="13" y="2"/>
                      <a:pt x="12" y="2"/>
                      <a:pt x="11" y="2"/>
                    </a:cubicBezTo>
                    <a:cubicBezTo>
                      <a:pt x="10" y="1"/>
                      <a:pt x="10" y="2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1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3" y="1"/>
                      <a:pt x="13" y="2"/>
                      <a:pt x="1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iďê"/>
              <p:cNvSpPr/>
              <p:nvPr/>
            </p:nvSpPr>
            <p:spPr bwMode="auto">
              <a:xfrm>
                <a:off x="11118851" y="13587413"/>
                <a:ext cx="2579688" cy="2466975"/>
              </a:xfrm>
              <a:custGeom>
                <a:avLst/>
                <a:gdLst/>
                <a:ahLst/>
                <a:cxnLst>
                  <a:cxn ang="0">
                    <a:pos x="23" y="22"/>
                  </a:cxn>
                  <a:cxn ang="0">
                    <a:pos x="19" y="19"/>
                  </a:cxn>
                  <a:cxn ang="0">
                    <a:pos x="11" y="12"/>
                  </a:cxn>
                  <a:cxn ang="0">
                    <a:pos x="3" y="4"/>
                  </a:cxn>
                  <a:cxn ang="0">
                    <a:pos x="0" y="0"/>
                  </a:cxn>
                  <a:cxn ang="0">
                    <a:pos x="4" y="3"/>
                  </a:cxn>
                  <a:cxn ang="0">
                    <a:pos x="12" y="11"/>
                  </a:cxn>
                  <a:cxn ang="0">
                    <a:pos x="19" y="18"/>
                  </a:cxn>
                  <a:cxn ang="0">
                    <a:pos x="23" y="22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22"/>
                      <a:pt x="21" y="21"/>
                      <a:pt x="19" y="19"/>
                    </a:cubicBezTo>
                    <a:cubicBezTo>
                      <a:pt x="16" y="17"/>
                      <a:pt x="13" y="15"/>
                      <a:pt x="11" y="12"/>
                    </a:cubicBezTo>
                    <a:cubicBezTo>
                      <a:pt x="8" y="9"/>
                      <a:pt x="5" y="6"/>
                      <a:pt x="3" y="4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6" y="5"/>
                      <a:pt x="9" y="8"/>
                      <a:pt x="12" y="11"/>
                    </a:cubicBezTo>
                    <a:cubicBezTo>
                      <a:pt x="15" y="13"/>
                      <a:pt x="18" y="16"/>
                      <a:pt x="19" y="18"/>
                    </a:cubicBezTo>
                    <a:cubicBezTo>
                      <a:pt x="21" y="21"/>
                      <a:pt x="23" y="22"/>
                      <a:pt x="2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ḷíḍe"/>
              <p:cNvSpPr/>
              <p:nvPr/>
            </p:nvSpPr>
            <p:spPr bwMode="auto">
              <a:xfrm>
                <a:off x="11568113" y="13138151"/>
                <a:ext cx="3476625" cy="3027363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25" y="23"/>
                  </a:cxn>
                  <a:cxn ang="0">
                    <a:pos x="15" y="1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5" y="4"/>
                  </a:cxn>
                  <a:cxn ang="0">
                    <a:pos x="16" y="13"/>
                  </a:cxn>
                  <a:cxn ang="0">
                    <a:pos x="26" y="23"/>
                  </a:cxn>
                  <a:cxn ang="0">
                    <a:pos x="31" y="2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8" y="26"/>
                      <a:pt x="25" y="23"/>
                    </a:cubicBezTo>
                    <a:cubicBezTo>
                      <a:pt x="22" y="21"/>
                      <a:pt x="18" y="18"/>
                      <a:pt x="15" y="14"/>
                    </a:cubicBezTo>
                    <a:cubicBezTo>
                      <a:pt x="11" y="11"/>
                      <a:pt x="7" y="7"/>
                      <a:pt x="4" y="4"/>
                    </a:cubicBez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5" y="4"/>
                    </a:cubicBezTo>
                    <a:cubicBezTo>
                      <a:pt x="8" y="6"/>
                      <a:pt x="12" y="9"/>
                      <a:pt x="16" y="13"/>
                    </a:cubicBezTo>
                    <a:cubicBezTo>
                      <a:pt x="20" y="16"/>
                      <a:pt x="23" y="20"/>
                      <a:pt x="26" y="23"/>
                    </a:cubicBezTo>
                    <a:cubicBezTo>
                      <a:pt x="29" y="25"/>
                      <a:pt x="31" y="27"/>
                      <a:pt x="31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sḻiḓê"/>
              <p:cNvSpPr/>
              <p:nvPr/>
            </p:nvSpPr>
            <p:spPr bwMode="auto">
              <a:xfrm>
                <a:off x="11904663" y="12577763"/>
                <a:ext cx="2579688" cy="2130425"/>
              </a:xfrm>
              <a:custGeom>
                <a:avLst/>
                <a:gdLst/>
                <a:ahLst/>
                <a:cxnLst>
                  <a:cxn ang="0">
                    <a:pos x="23" y="19"/>
                  </a:cxn>
                  <a:cxn ang="0">
                    <a:pos x="19" y="16"/>
                  </a:cxn>
                  <a:cxn ang="0">
                    <a:pos x="11" y="10"/>
                  </a:cxn>
                  <a:cxn ang="0">
                    <a:pos x="3" y="3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12" y="8"/>
                  </a:cxn>
                  <a:cxn ang="0">
                    <a:pos x="20" y="15"/>
                  </a:cxn>
                  <a:cxn ang="0">
                    <a:pos x="23" y="19"/>
                  </a:cxn>
                </a:cxnLst>
                <a:rect l="0" t="0" r="r" b="b"/>
                <a:pathLst>
                  <a:path w="23" h="19">
                    <a:moveTo>
                      <a:pt x="23" y="19"/>
                    </a:moveTo>
                    <a:cubicBezTo>
                      <a:pt x="23" y="19"/>
                      <a:pt x="22" y="18"/>
                      <a:pt x="19" y="16"/>
                    </a:cubicBezTo>
                    <a:cubicBezTo>
                      <a:pt x="17" y="15"/>
                      <a:pt x="14" y="12"/>
                      <a:pt x="11" y="10"/>
                    </a:cubicBezTo>
                    <a:cubicBezTo>
                      <a:pt x="8" y="8"/>
                      <a:pt x="5" y="5"/>
                      <a:pt x="3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4" y="2"/>
                    </a:cubicBezTo>
                    <a:cubicBezTo>
                      <a:pt x="6" y="4"/>
                      <a:pt x="9" y="6"/>
                      <a:pt x="12" y="8"/>
                    </a:cubicBezTo>
                    <a:cubicBezTo>
                      <a:pt x="15" y="11"/>
                      <a:pt x="18" y="13"/>
                      <a:pt x="20" y="15"/>
                    </a:cubicBezTo>
                    <a:cubicBezTo>
                      <a:pt x="22" y="17"/>
                      <a:pt x="23" y="19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ľîḋê"/>
              <p:cNvSpPr/>
              <p:nvPr/>
            </p:nvSpPr>
            <p:spPr bwMode="auto">
              <a:xfrm>
                <a:off x="14147801" y="6297613"/>
                <a:ext cx="2243138" cy="3140075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7" y="24"/>
                  </a:cxn>
                  <a:cxn ang="0">
                    <a:pos x="12" y="19"/>
                  </a:cxn>
                  <a:cxn ang="0">
                    <a:pos x="14" y="25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9" y="10"/>
                  </a:cxn>
                </a:cxnLst>
                <a:rect l="0" t="0" r="r" b="b"/>
                <a:pathLst>
                  <a:path w="20" h="28">
                    <a:moveTo>
                      <a:pt x="19" y="10"/>
                    </a:moveTo>
                    <a:cubicBezTo>
                      <a:pt x="19" y="10"/>
                      <a:pt x="0" y="0"/>
                      <a:pt x="0" y="22"/>
                    </a:cubicBezTo>
                    <a:cubicBezTo>
                      <a:pt x="0" y="22"/>
                      <a:pt x="3" y="28"/>
                      <a:pt x="6" y="18"/>
                    </a:cubicBezTo>
                    <a:cubicBezTo>
                      <a:pt x="6" y="18"/>
                      <a:pt x="7" y="22"/>
                      <a:pt x="7" y="24"/>
                    </a:cubicBezTo>
                    <a:cubicBezTo>
                      <a:pt x="7" y="24"/>
                      <a:pt x="10" y="28"/>
                      <a:pt x="12" y="19"/>
                    </a:cubicBezTo>
                    <a:cubicBezTo>
                      <a:pt x="12" y="19"/>
                      <a:pt x="12" y="25"/>
                      <a:pt x="14" y="25"/>
                    </a:cubicBezTo>
                    <a:cubicBezTo>
                      <a:pt x="14" y="25"/>
                      <a:pt x="18" y="24"/>
                      <a:pt x="18" y="16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ṣļíďé"/>
              <p:cNvSpPr/>
              <p:nvPr/>
            </p:nvSpPr>
            <p:spPr bwMode="auto">
              <a:xfrm>
                <a:off x="19418301" y="4951413"/>
                <a:ext cx="2466975" cy="3363913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20"/>
                  </a:cxn>
                  <a:cxn ang="0">
                    <a:pos x="15" y="19"/>
                  </a:cxn>
                  <a:cxn ang="0">
                    <a:pos x="17" y="24"/>
                  </a:cxn>
                  <a:cxn ang="0">
                    <a:pos x="11" y="21"/>
                  </a:cxn>
                  <a:cxn ang="0">
                    <a:pos x="11" y="28"/>
                  </a:cxn>
                  <a:cxn ang="0">
                    <a:pos x="4" y="21"/>
                  </a:cxn>
                  <a:cxn ang="0">
                    <a:pos x="1" y="21"/>
                  </a:cxn>
                  <a:cxn ang="0">
                    <a:pos x="0" y="17"/>
                  </a:cxn>
                </a:cxnLst>
                <a:rect l="0" t="0" r="r" b="b"/>
                <a:pathLst>
                  <a:path w="22" h="30">
                    <a:moveTo>
                      <a:pt x="0" y="17"/>
                    </a:moveTo>
                    <a:cubicBezTo>
                      <a:pt x="0" y="17"/>
                      <a:pt x="14" y="0"/>
                      <a:pt x="22" y="20"/>
                    </a:cubicBezTo>
                    <a:cubicBezTo>
                      <a:pt x="22" y="20"/>
                      <a:pt x="22" y="26"/>
                      <a:pt x="15" y="19"/>
                    </a:cubicBezTo>
                    <a:cubicBezTo>
                      <a:pt x="15" y="19"/>
                      <a:pt x="17" y="22"/>
                      <a:pt x="17" y="24"/>
                    </a:cubicBezTo>
                    <a:cubicBezTo>
                      <a:pt x="17" y="25"/>
                      <a:pt x="16" y="30"/>
                      <a:pt x="11" y="21"/>
                    </a:cubicBezTo>
                    <a:cubicBezTo>
                      <a:pt x="11" y="21"/>
                      <a:pt x="13" y="27"/>
                      <a:pt x="11" y="28"/>
                    </a:cubicBezTo>
                    <a:cubicBezTo>
                      <a:pt x="11" y="28"/>
                      <a:pt x="8" y="29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ḻïďè"/>
              <p:cNvSpPr/>
              <p:nvPr/>
            </p:nvSpPr>
            <p:spPr bwMode="auto">
              <a:xfrm>
                <a:off x="16054388" y="5400676"/>
                <a:ext cx="3700463" cy="4260850"/>
              </a:xfrm>
              <a:custGeom>
                <a:avLst/>
                <a:gdLst/>
                <a:ahLst/>
                <a:cxnLst>
                  <a:cxn ang="0">
                    <a:pos x="26" y="29"/>
                  </a:cxn>
                  <a:cxn ang="0">
                    <a:pos x="32" y="13"/>
                  </a:cxn>
                  <a:cxn ang="0">
                    <a:pos x="13" y="2"/>
                  </a:cxn>
                  <a:cxn ang="0">
                    <a:pos x="1" y="20"/>
                  </a:cxn>
                  <a:cxn ang="0">
                    <a:pos x="13" y="32"/>
                  </a:cxn>
                  <a:cxn ang="0">
                    <a:pos x="13" y="34"/>
                  </a:cxn>
                  <a:cxn ang="0">
                    <a:pos x="18" y="37"/>
                  </a:cxn>
                  <a:cxn ang="0">
                    <a:pos x="24" y="36"/>
                  </a:cxn>
                  <a:cxn ang="0">
                    <a:pos x="27" y="31"/>
                  </a:cxn>
                  <a:cxn ang="0">
                    <a:pos x="26" y="29"/>
                  </a:cxn>
                </a:cxnLst>
                <a:rect l="0" t="0" r="r" b="b"/>
                <a:pathLst>
                  <a:path w="33" h="38">
                    <a:moveTo>
                      <a:pt x="26" y="29"/>
                    </a:moveTo>
                    <a:cubicBezTo>
                      <a:pt x="30" y="25"/>
                      <a:pt x="33" y="19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3"/>
                      <a:pt x="0" y="12"/>
                      <a:pt x="1" y="20"/>
                    </a:cubicBezTo>
                    <a:cubicBezTo>
                      <a:pt x="3" y="26"/>
                      <a:pt x="7" y="30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6"/>
                      <a:pt x="16" y="38"/>
                      <a:pt x="18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7" y="34"/>
                      <a:pt x="27" y="31"/>
                    </a:cubicBez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šļîḓe"/>
              <p:cNvSpPr/>
              <p:nvPr/>
            </p:nvSpPr>
            <p:spPr bwMode="auto">
              <a:xfrm>
                <a:off x="17399001" y="8764588"/>
                <a:ext cx="2019300" cy="1570038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5" y="7"/>
                  </a:cxn>
                  <a:cxn ang="0">
                    <a:pos x="17" y="5"/>
                  </a:cxn>
                  <a:cxn ang="0">
                    <a:pos x="14" y="4"/>
                  </a:cxn>
                  <a:cxn ang="0">
                    <a:pos x="16" y="2"/>
                  </a:cxn>
                  <a:cxn ang="0">
                    <a:pos x="14" y="1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3" y="9"/>
                  </a:cxn>
                  <a:cxn ang="0">
                    <a:pos x="1" y="11"/>
                  </a:cxn>
                  <a:cxn ang="0">
                    <a:pos x="4" y="12"/>
                  </a:cxn>
                  <a:cxn ang="0">
                    <a:pos x="5" y="12"/>
                  </a:cxn>
                  <a:cxn ang="0">
                    <a:pos x="10" y="14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7" y="8"/>
                  </a:cxn>
                </a:cxnLst>
                <a:rect l="0" t="0" r="r" b="b"/>
                <a:pathLst>
                  <a:path w="18" h="14">
                    <a:moveTo>
                      <a:pt x="17" y="8"/>
                    </a:moveTo>
                    <a:cubicBezTo>
                      <a:pt x="17" y="7"/>
                      <a:pt x="16" y="7"/>
                      <a:pt x="15" y="7"/>
                    </a:cubicBezTo>
                    <a:cubicBezTo>
                      <a:pt x="16" y="7"/>
                      <a:pt x="17" y="6"/>
                      <a:pt x="17" y="5"/>
                    </a:cubicBezTo>
                    <a:cubicBezTo>
                      <a:pt x="17" y="4"/>
                      <a:pt x="15" y="3"/>
                      <a:pt x="14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3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2" y="12"/>
                      <a:pt x="3" y="13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8" y="14"/>
                      <a:pt x="10" y="14"/>
                    </a:cubicBezTo>
                    <a:cubicBezTo>
                      <a:pt x="13" y="13"/>
                      <a:pt x="15" y="12"/>
                      <a:pt x="14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ṩḷîḍé"/>
              <p:cNvSpPr/>
              <p:nvPr/>
            </p:nvSpPr>
            <p:spPr bwMode="auto">
              <a:xfrm>
                <a:off x="13811251" y="7307263"/>
                <a:ext cx="447675" cy="14573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2"/>
                  </a:cxn>
                  <a:cxn ang="0">
                    <a:pos x="2" y="6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2" y="11"/>
                  </a:cxn>
                  <a:cxn ang="0">
                    <a:pos x="2" y="12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1" y="1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ṡḻïḑe"/>
              <p:cNvSpPr/>
              <p:nvPr/>
            </p:nvSpPr>
            <p:spPr bwMode="auto">
              <a:xfrm>
                <a:off x="13474701" y="7418388"/>
                <a:ext cx="336550" cy="11223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5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ïďè"/>
              <p:cNvSpPr/>
              <p:nvPr/>
            </p:nvSpPr>
            <p:spPr bwMode="auto">
              <a:xfrm>
                <a:off x="20875626" y="5737226"/>
                <a:ext cx="1122363" cy="784225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9" y="6"/>
                  </a:cxn>
                  <a:cxn ang="0">
                    <a:pos x="5" y="3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9" y="5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9" y="6"/>
                    </a:cubicBezTo>
                    <a:cubicBezTo>
                      <a:pt x="8" y="5"/>
                      <a:pt x="7" y="4"/>
                      <a:pt x="5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1"/>
                      <a:pt x="5" y="1"/>
                      <a:pt x="6" y="2"/>
                    </a:cubicBezTo>
                    <a:cubicBezTo>
                      <a:pt x="7" y="2"/>
                      <a:pt x="7" y="3"/>
                      <a:pt x="8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6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ś1iďè"/>
              <p:cNvSpPr/>
              <p:nvPr/>
            </p:nvSpPr>
            <p:spPr bwMode="auto">
              <a:xfrm>
                <a:off x="21212176" y="5511801"/>
                <a:ext cx="896938" cy="561975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5"/>
                      <a:pt x="7" y="5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lîḋê"/>
              <p:cNvSpPr/>
              <p:nvPr/>
            </p:nvSpPr>
            <p:spPr bwMode="auto">
              <a:xfrm>
                <a:off x="18184813" y="1067117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2" y="8"/>
                  </a:cxn>
                  <a:cxn ang="0">
                    <a:pos x="3" y="14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3" y="16"/>
                      <a:pt x="3" y="14"/>
                    </a:cubicBezTo>
                    <a:cubicBezTo>
                      <a:pt x="2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2" y="8"/>
                    </a:cubicBezTo>
                    <a:cubicBezTo>
                      <a:pt x="3" y="10"/>
                      <a:pt x="3" y="13"/>
                      <a:pt x="3" y="14"/>
                    </a:cubicBezTo>
                    <a:cubicBezTo>
                      <a:pt x="3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šľiḓê"/>
              <p:cNvSpPr/>
              <p:nvPr/>
            </p:nvSpPr>
            <p:spPr bwMode="auto">
              <a:xfrm>
                <a:off x="18632488" y="10558463"/>
                <a:ext cx="673100" cy="269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5" y="21"/>
                  </a:cxn>
                  <a:cxn ang="0">
                    <a:pos x="2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4" y="12"/>
                  </a:cxn>
                  <a:cxn ang="0">
                    <a:pos x="5" y="20"/>
                  </a:cxn>
                  <a:cxn ang="0">
                    <a:pos x="6" y="24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cubicBezTo>
                      <a:pt x="6" y="24"/>
                      <a:pt x="5" y="23"/>
                      <a:pt x="5" y="21"/>
                    </a:cubicBezTo>
                    <a:cubicBezTo>
                      <a:pt x="4" y="18"/>
                      <a:pt x="3" y="15"/>
                      <a:pt x="2" y="12"/>
                    </a:cubicBezTo>
                    <a:cubicBezTo>
                      <a:pt x="2" y="9"/>
                      <a:pt x="1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2" y="6"/>
                      <a:pt x="3" y="9"/>
                      <a:pt x="4" y="12"/>
                    </a:cubicBezTo>
                    <a:cubicBezTo>
                      <a:pt x="4" y="15"/>
                      <a:pt x="5" y="18"/>
                      <a:pt x="5" y="20"/>
                    </a:cubicBezTo>
                    <a:cubicBezTo>
                      <a:pt x="6" y="23"/>
                      <a:pt x="6" y="24"/>
                      <a:pt x="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ṥlïdé"/>
              <p:cNvSpPr/>
              <p:nvPr/>
            </p:nvSpPr>
            <p:spPr bwMode="auto">
              <a:xfrm>
                <a:off x="19194463" y="1033462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5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4" y="15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4" y="16"/>
                      <a:pt x="3" y="15"/>
                    </a:cubicBezTo>
                    <a:cubicBezTo>
                      <a:pt x="3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ṩļîḓé"/>
              <p:cNvSpPr/>
              <p:nvPr/>
            </p:nvSpPr>
            <p:spPr bwMode="auto">
              <a:xfrm>
                <a:off x="13138151" y="16725901"/>
                <a:ext cx="4037013" cy="3813175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12" y="28"/>
                  </a:cxn>
                  <a:cxn ang="0">
                    <a:pos x="18" y="20"/>
                  </a:cxn>
                  <a:cxn ang="0">
                    <a:pos x="22" y="27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32" y="11"/>
                  </a:cxn>
                  <a:cxn ang="0">
                    <a:pos x="34" y="9"/>
                  </a:cxn>
                  <a:cxn ang="0">
                    <a:pos x="30" y="3"/>
                  </a:cxn>
                </a:cxnLst>
                <a:rect l="0" t="0" r="r" b="b"/>
                <a:pathLst>
                  <a:path w="36" h="34">
                    <a:moveTo>
                      <a:pt x="30" y="3"/>
                    </a:moveTo>
                    <a:cubicBezTo>
                      <a:pt x="30" y="3"/>
                      <a:pt x="0" y="0"/>
                      <a:pt x="12" y="28"/>
                    </a:cubicBezTo>
                    <a:cubicBezTo>
                      <a:pt x="12" y="28"/>
                      <a:pt x="18" y="34"/>
                      <a:pt x="18" y="20"/>
                    </a:cubicBezTo>
                    <a:cubicBezTo>
                      <a:pt x="18" y="20"/>
                      <a:pt x="20" y="26"/>
                      <a:pt x="22" y="27"/>
                    </a:cubicBezTo>
                    <a:cubicBezTo>
                      <a:pt x="22" y="27"/>
                      <a:pt x="28" y="31"/>
                      <a:pt x="25" y="18"/>
                    </a:cubicBezTo>
                    <a:cubicBezTo>
                      <a:pt x="25" y="18"/>
                      <a:pt x="28" y="26"/>
                      <a:pt x="32" y="25"/>
                    </a:cubicBezTo>
                    <a:cubicBezTo>
                      <a:pt x="32" y="25"/>
                      <a:pt x="36" y="23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lnTo>
                      <a:pt x="3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šḻíḋè"/>
              <p:cNvSpPr/>
              <p:nvPr/>
            </p:nvSpPr>
            <p:spPr bwMode="auto">
              <a:xfrm>
                <a:off x="20539076" y="11455401"/>
                <a:ext cx="3700463" cy="47101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30" y="22"/>
                  </a:cxn>
                  <a:cxn ang="0">
                    <a:pos x="20" y="24"/>
                  </a:cxn>
                  <a:cxn ang="0">
                    <a:pos x="25" y="31"/>
                  </a:cxn>
                  <a:cxn ang="0">
                    <a:pos x="15" y="30"/>
                  </a:cxn>
                  <a:cxn ang="0">
                    <a:pos x="19" y="39"/>
                  </a:cxn>
                  <a:cxn ang="0">
                    <a:pos x="6" y="34"/>
                  </a:cxn>
                  <a:cxn ang="0">
                    <a:pos x="3" y="35"/>
                  </a:cxn>
                  <a:cxn ang="0">
                    <a:pos x="0" y="29"/>
                  </a:cxn>
                </a:cxnLst>
                <a:rect l="0" t="0" r="r" b="b"/>
                <a:pathLst>
                  <a:path w="33" h="42">
                    <a:moveTo>
                      <a:pt x="0" y="29"/>
                    </a:moveTo>
                    <a:cubicBezTo>
                      <a:pt x="0" y="29"/>
                      <a:pt x="9" y="0"/>
                      <a:pt x="30" y="22"/>
                    </a:cubicBezTo>
                    <a:cubicBezTo>
                      <a:pt x="30" y="22"/>
                      <a:pt x="33" y="31"/>
                      <a:pt x="20" y="24"/>
                    </a:cubicBezTo>
                    <a:cubicBezTo>
                      <a:pt x="20" y="24"/>
                      <a:pt x="24" y="29"/>
                      <a:pt x="25" y="31"/>
                    </a:cubicBezTo>
                    <a:cubicBezTo>
                      <a:pt x="25" y="32"/>
                      <a:pt x="26" y="39"/>
                      <a:pt x="15" y="30"/>
                    </a:cubicBezTo>
                    <a:cubicBezTo>
                      <a:pt x="15" y="30"/>
                      <a:pt x="22" y="37"/>
                      <a:pt x="19" y="39"/>
                    </a:cubicBezTo>
                    <a:cubicBezTo>
                      <a:pt x="19" y="39"/>
                      <a:pt x="15" y="42"/>
                      <a:pt x="6" y="34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ṧļíḑé"/>
              <p:cNvSpPr/>
              <p:nvPr/>
            </p:nvSpPr>
            <p:spPr bwMode="auto">
              <a:xfrm>
                <a:off x="15828963" y="13250863"/>
                <a:ext cx="5383213" cy="5943600"/>
              </a:xfrm>
              <a:custGeom>
                <a:avLst/>
                <a:gdLst/>
                <a:ahLst/>
                <a:cxnLst>
                  <a:cxn ang="0">
                    <a:pos x="44" y="36"/>
                  </a:cxn>
                  <a:cxn ang="0">
                    <a:pos x="43" y="13"/>
                  </a:cxn>
                  <a:cxn ang="0">
                    <a:pos x="13" y="7"/>
                  </a:cxn>
                  <a:cxn ang="0">
                    <a:pos x="7" y="37"/>
                  </a:cxn>
                  <a:cxn ang="0">
                    <a:pos x="28" y="47"/>
                  </a:cxn>
                  <a:cxn ang="0">
                    <a:pos x="30" y="50"/>
                  </a:cxn>
                  <a:cxn ang="0">
                    <a:pos x="37" y="52"/>
                  </a:cxn>
                  <a:cxn ang="0">
                    <a:pos x="44" y="47"/>
                  </a:cxn>
                  <a:cxn ang="0">
                    <a:pos x="46" y="40"/>
                  </a:cxn>
                  <a:cxn ang="0">
                    <a:pos x="44" y="36"/>
                  </a:cxn>
                </a:cxnLst>
                <a:rect l="0" t="0" r="r" b="b"/>
                <a:pathLst>
                  <a:path w="48" h="53">
                    <a:moveTo>
                      <a:pt x="44" y="36"/>
                    </a:moveTo>
                    <a:cubicBezTo>
                      <a:pt x="48" y="30"/>
                      <a:pt x="48" y="21"/>
                      <a:pt x="43" y="13"/>
                    </a:cubicBezTo>
                    <a:cubicBezTo>
                      <a:pt x="37" y="3"/>
                      <a:pt x="23" y="0"/>
                      <a:pt x="13" y="7"/>
                    </a:cubicBezTo>
                    <a:cubicBezTo>
                      <a:pt x="3" y="13"/>
                      <a:pt x="0" y="27"/>
                      <a:pt x="7" y="37"/>
                    </a:cubicBezTo>
                    <a:cubicBezTo>
                      <a:pt x="11" y="44"/>
                      <a:pt x="20" y="48"/>
                      <a:pt x="28" y="47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5" y="53"/>
                      <a:pt x="37" y="52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6"/>
                      <a:pt x="47" y="42"/>
                      <a:pt x="46" y="40"/>
                    </a:cubicBezTo>
                    <a:lnTo>
                      <a:pt x="44" y="36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ṧ1iḑé"/>
              <p:cNvSpPr/>
              <p:nvPr/>
            </p:nvSpPr>
            <p:spPr bwMode="auto">
              <a:xfrm>
                <a:off x="18969038" y="17511713"/>
                <a:ext cx="2803525" cy="2466975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1" y="9"/>
                  </a:cxn>
                  <a:cxn ang="0">
                    <a:pos x="22" y="5"/>
                  </a:cxn>
                  <a:cxn ang="0">
                    <a:pos x="18" y="5"/>
                  </a:cxn>
                  <a:cxn ang="0">
                    <a:pos x="20" y="1"/>
                  </a:cxn>
                  <a:cxn ang="0">
                    <a:pos x="16" y="1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4" y="14"/>
                  </a:cxn>
                  <a:cxn ang="0">
                    <a:pos x="3" y="18"/>
                  </a:cxn>
                  <a:cxn ang="0">
                    <a:pos x="7" y="18"/>
                  </a:cxn>
                  <a:cxn ang="0">
                    <a:pos x="5" y="21"/>
                  </a:cxn>
                  <a:cxn ang="0">
                    <a:pos x="9" y="21"/>
                  </a:cxn>
                  <a:cxn ang="0">
                    <a:pos x="10" y="20"/>
                  </a:cxn>
                  <a:cxn ang="0">
                    <a:pos x="18" y="20"/>
                  </a:cxn>
                  <a:cxn ang="0">
                    <a:pos x="22" y="13"/>
                  </a:cxn>
                  <a:cxn ang="0">
                    <a:pos x="23" y="12"/>
                  </a:cxn>
                  <a:cxn ang="0">
                    <a:pos x="25" y="9"/>
                  </a:cxn>
                </a:cxnLst>
                <a:rect l="0" t="0" r="r" b="b"/>
                <a:pathLst>
                  <a:path w="25" h="22">
                    <a:moveTo>
                      <a:pt x="25" y="9"/>
                    </a:moveTo>
                    <a:cubicBezTo>
                      <a:pt x="24" y="8"/>
                      <a:pt x="22" y="8"/>
                      <a:pt x="21" y="9"/>
                    </a:cubicBezTo>
                    <a:cubicBezTo>
                      <a:pt x="22" y="8"/>
                      <a:pt x="23" y="6"/>
                      <a:pt x="22" y="5"/>
                    </a:cubicBezTo>
                    <a:cubicBezTo>
                      <a:pt x="22" y="4"/>
                      <a:pt x="20" y="4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1"/>
                      <a:pt x="0" y="13"/>
                      <a:pt x="0" y="14"/>
                    </a:cubicBezTo>
                    <a:cubicBezTo>
                      <a:pt x="1" y="15"/>
                      <a:pt x="3" y="15"/>
                      <a:pt x="4" y="14"/>
                    </a:cubicBezTo>
                    <a:cubicBezTo>
                      <a:pt x="3" y="15"/>
                      <a:pt x="2" y="16"/>
                      <a:pt x="3" y="18"/>
                    </a:cubicBezTo>
                    <a:cubicBezTo>
                      <a:pt x="3" y="19"/>
                      <a:pt x="5" y="19"/>
                      <a:pt x="7" y="18"/>
                    </a:cubicBezTo>
                    <a:cubicBezTo>
                      <a:pt x="5" y="19"/>
                      <a:pt x="4" y="20"/>
                      <a:pt x="5" y="21"/>
                    </a:cubicBezTo>
                    <a:cubicBezTo>
                      <a:pt x="6" y="22"/>
                      <a:pt x="7" y="22"/>
                      <a:pt x="9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2"/>
                      <a:pt x="15" y="22"/>
                      <a:pt x="18" y="20"/>
                    </a:cubicBezTo>
                    <a:cubicBezTo>
                      <a:pt x="21" y="18"/>
                      <a:pt x="23" y="15"/>
                      <a:pt x="22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şľïḓè"/>
              <p:cNvSpPr/>
              <p:nvPr/>
            </p:nvSpPr>
            <p:spPr bwMode="auto">
              <a:xfrm>
                <a:off x="13698538" y="17960976"/>
                <a:ext cx="560388" cy="1905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2" y="12"/>
                  </a:cxn>
                  <a:cxn ang="0">
                    <a:pos x="3" y="14"/>
                  </a:cxn>
                  <a:cxn ang="0">
                    <a:pos x="3" y="15"/>
                  </a:cxn>
                  <a:cxn ang="0">
                    <a:pos x="4" y="17"/>
                  </a:cxn>
                  <a:cxn ang="0">
                    <a:pos x="5" y="17"/>
                  </a:cxn>
                  <a:cxn ang="0">
                    <a:pos x="3" y="16"/>
                  </a:cxn>
                  <a:cxn ang="0">
                    <a:pos x="2" y="14"/>
                  </a:cxn>
                  <a:cxn ang="0">
                    <a:pos x="1" y="13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5" h="17">
                    <a:moveTo>
                      <a:pt x="1" y="0"/>
                    </a:moveTo>
                    <a:cubicBezTo>
                      <a:pt x="1" y="0"/>
                      <a:pt x="1" y="1"/>
                      <a:pt x="1" y="3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3"/>
                      <a:pt x="2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lîḍè"/>
              <p:cNvSpPr/>
              <p:nvPr/>
            </p:nvSpPr>
            <p:spPr bwMode="auto">
              <a:xfrm>
                <a:off x="13138151" y="18295938"/>
                <a:ext cx="449263" cy="14589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2" y="9"/>
                  </a:cxn>
                  <a:cxn ang="0">
                    <a:pos x="3" y="11"/>
                  </a:cxn>
                  <a:cxn ang="0">
                    <a:pos x="4" y="13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ṩ1îḓè"/>
              <p:cNvSpPr/>
              <p:nvPr/>
            </p:nvSpPr>
            <p:spPr bwMode="auto">
              <a:xfrm>
                <a:off x="21772563" y="12465051"/>
                <a:ext cx="1906588" cy="560388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15" y="4"/>
                  </a:cxn>
                  <a:cxn ang="0">
                    <a:pos x="9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5"/>
                  </a:cxn>
                </a:cxnLst>
                <a:rect l="0" t="0" r="r" b="b"/>
                <a:pathLst>
                  <a:path w="17" h="5">
                    <a:moveTo>
                      <a:pt x="17" y="5"/>
                    </a:moveTo>
                    <a:cubicBezTo>
                      <a:pt x="17" y="5"/>
                      <a:pt x="16" y="5"/>
                      <a:pt x="15" y="4"/>
                    </a:cubicBezTo>
                    <a:cubicBezTo>
                      <a:pt x="13" y="3"/>
                      <a:pt x="11" y="2"/>
                      <a:pt x="9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şḷïdê"/>
              <p:cNvSpPr/>
              <p:nvPr/>
            </p:nvSpPr>
            <p:spPr bwMode="auto">
              <a:xfrm>
                <a:off x="22221826" y="12017376"/>
                <a:ext cx="1346200" cy="4476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2" y="4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12" y="4"/>
                      <a:pt x="12" y="3"/>
                      <a:pt x="10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10" y="1"/>
                      <a:pt x="10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š1îḍè"/>
              <p:cNvSpPr/>
              <p:nvPr/>
            </p:nvSpPr>
            <p:spPr bwMode="auto">
              <a:xfrm>
                <a:off x="20539076" y="20315238"/>
                <a:ext cx="1570038" cy="2579688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1" y="20"/>
                  </a:cxn>
                  <a:cxn ang="0">
                    <a:pos x="6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8" y="11"/>
                  </a:cxn>
                  <a:cxn ang="0">
                    <a:pos x="12" y="19"/>
                  </a:cxn>
                  <a:cxn ang="0">
                    <a:pos x="14" y="23"/>
                  </a:cxn>
                </a:cxnLst>
                <a:rect l="0" t="0" r="r" b="b"/>
                <a:pathLst>
                  <a:path w="14" h="23">
                    <a:moveTo>
                      <a:pt x="14" y="23"/>
                    </a:moveTo>
                    <a:cubicBezTo>
                      <a:pt x="14" y="23"/>
                      <a:pt x="12" y="22"/>
                      <a:pt x="11" y="20"/>
                    </a:cubicBezTo>
                    <a:cubicBezTo>
                      <a:pt x="9" y="18"/>
                      <a:pt x="8" y="15"/>
                      <a:pt x="6" y="12"/>
                    </a:cubicBezTo>
                    <a:cubicBezTo>
                      <a:pt x="4" y="9"/>
                      <a:pt x="3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3"/>
                    </a:cubicBezTo>
                    <a:cubicBezTo>
                      <a:pt x="4" y="5"/>
                      <a:pt x="6" y="8"/>
                      <a:pt x="8" y="11"/>
                    </a:cubicBezTo>
                    <a:cubicBezTo>
                      <a:pt x="9" y="14"/>
                      <a:pt x="11" y="17"/>
                      <a:pt x="12" y="19"/>
                    </a:cubicBezTo>
                    <a:cubicBezTo>
                      <a:pt x="13" y="22"/>
                      <a:pt x="14" y="23"/>
                      <a:pt x="1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ṥḻïďê"/>
              <p:cNvSpPr/>
              <p:nvPr/>
            </p:nvSpPr>
            <p:spPr bwMode="auto">
              <a:xfrm>
                <a:off x="21099463" y="19978688"/>
                <a:ext cx="2132013" cy="33639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16" y="25"/>
                  </a:cxn>
                  <a:cxn ang="0">
                    <a:pos x="9" y="16"/>
                  </a:cxn>
                  <a:cxn ang="0">
                    <a:pos x="2" y="5"/>
                  </a:cxn>
                  <a:cxn ang="0">
                    <a:pos x="0" y="0"/>
                  </a:cxn>
                  <a:cxn ang="0">
                    <a:pos x="3" y="5"/>
                  </a:cxn>
                  <a:cxn ang="0">
                    <a:pos x="10" y="14"/>
                  </a:cxn>
                  <a:cxn ang="0">
                    <a:pos x="17" y="25"/>
                  </a:cxn>
                  <a:cxn ang="0">
                    <a:pos x="19" y="30"/>
                  </a:cxn>
                </a:cxnLst>
                <a:rect l="0" t="0" r="r" b="b"/>
                <a:pathLst>
                  <a:path w="19" h="30">
                    <a:moveTo>
                      <a:pt x="19" y="30"/>
                    </a:moveTo>
                    <a:cubicBezTo>
                      <a:pt x="19" y="30"/>
                      <a:pt x="18" y="28"/>
                      <a:pt x="16" y="25"/>
                    </a:cubicBezTo>
                    <a:cubicBezTo>
                      <a:pt x="14" y="23"/>
                      <a:pt x="11" y="19"/>
                      <a:pt x="9" y="16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5"/>
                    </a:cubicBezTo>
                    <a:cubicBezTo>
                      <a:pt x="5" y="7"/>
                      <a:pt x="8" y="11"/>
                      <a:pt x="10" y="14"/>
                    </a:cubicBezTo>
                    <a:cubicBezTo>
                      <a:pt x="13" y="18"/>
                      <a:pt x="15" y="22"/>
                      <a:pt x="17" y="25"/>
                    </a:cubicBezTo>
                    <a:cubicBezTo>
                      <a:pt x="18" y="28"/>
                      <a:pt x="19" y="30"/>
                      <a:pt x="1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şlîḋê"/>
              <p:cNvSpPr/>
              <p:nvPr/>
            </p:nvSpPr>
            <p:spPr bwMode="auto">
              <a:xfrm>
                <a:off x="21548726" y="19754851"/>
                <a:ext cx="1682750" cy="2354263"/>
              </a:xfrm>
              <a:custGeom>
                <a:avLst/>
                <a:gdLst/>
                <a:ahLst/>
                <a:cxnLst>
                  <a:cxn ang="0">
                    <a:pos x="15" y="21"/>
                  </a:cxn>
                  <a:cxn ang="0">
                    <a:pos x="13" y="18"/>
                  </a:cxn>
                  <a:cxn ang="0">
                    <a:pos x="7" y="11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9" y="9"/>
                  </a:cxn>
                  <a:cxn ang="0">
                    <a:pos x="14" y="17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ṥľiḋe"/>
              <p:cNvSpPr/>
              <p:nvPr/>
            </p:nvSpPr>
            <p:spPr bwMode="auto">
              <a:xfrm>
                <a:off x="30745113" y="13361988"/>
                <a:ext cx="5830888" cy="48228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8" y="37"/>
                  </a:cxn>
                  <a:cxn ang="0">
                    <a:pos x="23" y="24"/>
                  </a:cxn>
                  <a:cxn ang="0">
                    <a:pos x="16" y="32"/>
                  </a:cxn>
                  <a:cxn ang="0">
                    <a:pos x="15" y="20"/>
                  </a:cxn>
                  <a:cxn ang="0">
                    <a:pos x="4" y="26"/>
                  </a:cxn>
                  <a:cxn ang="0">
                    <a:pos x="9" y="9"/>
                  </a:cxn>
                  <a:cxn ang="0">
                    <a:pos x="7" y="6"/>
                  </a:cxn>
                  <a:cxn ang="0">
                    <a:pos x="13" y="0"/>
                  </a:cxn>
                </a:cxnLst>
                <a:rect l="0" t="0" r="r" b="b"/>
                <a:pathLst>
                  <a:path w="52" h="43">
                    <a:moveTo>
                      <a:pt x="13" y="0"/>
                    </a:moveTo>
                    <a:cubicBezTo>
                      <a:pt x="13" y="0"/>
                      <a:pt x="52" y="6"/>
                      <a:pt x="28" y="37"/>
                    </a:cubicBezTo>
                    <a:cubicBezTo>
                      <a:pt x="28" y="37"/>
                      <a:pt x="18" y="43"/>
                      <a:pt x="23" y="24"/>
                    </a:cubicBezTo>
                    <a:cubicBezTo>
                      <a:pt x="23" y="24"/>
                      <a:pt x="18" y="31"/>
                      <a:pt x="16" y="32"/>
                    </a:cubicBezTo>
                    <a:cubicBezTo>
                      <a:pt x="15" y="32"/>
                      <a:pt x="7" y="35"/>
                      <a:pt x="15" y="20"/>
                    </a:cubicBezTo>
                    <a:cubicBezTo>
                      <a:pt x="15" y="20"/>
                      <a:pt x="8" y="29"/>
                      <a:pt x="4" y="26"/>
                    </a:cubicBezTo>
                    <a:cubicBezTo>
                      <a:pt x="4" y="26"/>
                      <a:pt x="0" y="22"/>
                      <a:pt x="9" y="9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îḋé"/>
              <p:cNvSpPr/>
              <p:nvPr/>
            </p:nvSpPr>
            <p:spPr bwMode="auto">
              <a:xfrm>
                <a:off x="24128413" y="4840288"/>
                <a:ext cx="4933950" cy="5157788"/>
              </a:xfrm>
              <a:custGeom>
                <a:avLst/>
                <a:gdLst/>
                <a:ahLst/>
                <a:cxnLst>
                  <a:cxn ang="0">
                    <a:pos x="40" y="39"/>
                  </a:cxn>
                  <a:cxn ang="0">
                    <a:pos x="8" y="15"/>
                  </a:cxn>
                  <a:cxn ang="0">
                    <a:pos x="19" y="23"/>
                  </a:cxn>
                  <a:cxn ang="0">
                    <a:pos x="10" y="28"/>
                  </a:cxn>
                  <a:cxn ang="0">
                    <a:pos x="21" y="32"/>
                  </a:cxn>
                  <a:cxn ang="0">
                    <a:pos x="12" y="41"/>
                  </a:cxn>
                  <a:cxn ang="0">
                    <a:pos x="29" y="41"/>
                  </a:cxn>
                  <a:cxn ang="0">
                    <a:pos x="32" y="44"/>
                  </a:cxn>
                  <a:cxn ang="0">
                    <a:pos x="40" y="39"/>
                  </a:cxn>
                </a:cxnLst>
                <a:rect l="0" t="0" r="r" b="b"/>
                <a:pathLst>
                  <a:path w="44" h="46">
                    <a:moveTo>
                      <a:pt x="40" y="39"/>
                    </a:moveTo>
                    <a:cubicBezTo>
                      <a:pt x="40" y="39"/>
                      <a:pt x="44" y="0"/>
                      <a:pt x="8" y="15"/>
                    </a:cubicBezTo>
                    <a:cubicBezTo>
                      <a:pt x="8" y="15"/>
                      <a:pt x="0" y="23"/>
                      <a:pt x="19" y="23"/>
                    </a:cubicBezTo>
                    <a:cubicBezTo>
                      <a:pt x="19" y="23"/>
                      <a:pt x="11" y="26"/>
                      <a:pt x="10" y="28"/>
                    </a:cubicBezTo>
                    <a:cubicBezTo>
                      <a:pt x="9" y="28"/>
                      <a:pt x="4" y="36"/>
                      <a:pt x="21" y="32"/>
                    </a:cubicBezTo>
                    <a:cubicBezTo>
                      <a:pt x="21" y="32"/>
                      <a:pt x="10" y="36"/>
                      <a:pt x="12" y="41"/>
                    </a:cubicBezTo>
                    <a:cubicBezTo>
                      <a:pt x="12" y="41"/>
                      <a:pt x="15" y="46"/>
                      <a:pt x="29" y="41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şḻîḑê"/>
              <p:cNvSpPr/>
              <p:nvPr/>
            </p:nvSpPr>
            <p:spPr bwMode="auto">
              <a:xfrm>
                <a:off x="24576088" y="8651876"/>
                <a:ext cx="10093325" cy="7739063"/>
              </a:xfrm>
              <a:custGeom>
                <a:avLst/>
                <a:gdLst/>
                <a:ahLst/>
                <a:cxnLst>
                  <a:cxn ang="0">
                    <a:pos x="69" y="10"/>
                  </a:cxn>
                  <a:cxn ang="0">
                    <a:pos x="48" y="6"/>
                  </a:cxn>
                  <a:cxn ang="0">
                    <a:pos x="29" y="10"/>
                  </a:cxn>
                  <a:cxn ang="0">
                    <a:pos x="18" y="38"/>
                  </a:cxn>
                  <a:cxn ang="0">
                    <a:pos x="18" y="39"/>
                  </a:cxn>
                  <a:cxn ang="0">
                    <a:pos x="22" y="48"/>
                  </a:cxn>
                  <a:cxn ang="0">
                    <a:pos x="25" y="52"/>
                  </a:cxn>
                  <a:cxn ang="0">
                    <a:pos x="29" y="64"/>
                  </a:cxn>
                  <a:cxn ang="0">
                    <a:pos x="29" y="64"/>
                  </a:cxn>
                  <a:cxn ang="0">
                    <a:pos x="34" y="52"/>
                  </a:cxn>
                  <a:cxn ang="0">
                    <a:pos x="42" y="45"/>
                  </a:cxn>
                  <a:cxn ang="0">
                    <a:pos x="42" y="45"/>
                  </a:cxn>
                  <a:cxn ang="0">
                    <a:pos x="62" y="47"/>
                  </a:cxn>
                  <a:cxn ang="0">
                    <a:pos x="69" y="10"/>
                  </a:cxn>
                </a:cxnLst>
                <a:rect l="0" t="0" r="r" b="b"/>
                <a:pathLst>
                  <a:path w="90" h="69">
                    <a:moveTo>
                      <a:pt x="69" y="10"/>
                    </a:moveTo>
                    <a:cubicBezTo>
                      <a:pt x="69" y="10"/>
                      <a:pt x="60" y="0"/>
                      <a:pt x="48" y="6"/>
                    </a:cubicBezTo>
                    <a:cubicBezTo>
                      <a:pt x="48" y="6"/>
                      <a:pt x="33" y="0"/>
                      <a:pt x="29" y="10"/>
                    </a:cubicBezTo>
                    <a:cubicBezTo>
                      <a:pt x="29" y="10"/>
                      <a:pt x="0" y="27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7" y="46"/>
                      <a:pt x="22" y="48"/>
                    </a:cubicBezTo>
                    <a:cubicBezTo>
                      <a:pt x="24" y="50"/>
                      <a:pt x="25" y="52"/>
                      <a:pt x="25" y="52"/>
                    </a:cubicBezTo>
                    <a:cubicBezTo>
                      <a:pt x="20" y="69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1" y="64"/>
                      <a:pt x="34" y="52"/>
                      <a:pt x="34" y="52"/>
                    </a:cubicBezTo>
                    <a:cubicBezTo>
                      <a:pt x="38" y="51"/>
                      <a:pt x="41" y="48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8" y="55"/>
                      <a:pt x="62" y="47"/>
                    </a:cubicBezTo>
                    <a:cubicBezTo>
                      <a:pt x="75" y="38"/>
                      <a:pt x="90" y="30"/>
                      <a:pt x="69" y="10"/>
                    </a:cubicBezTo>
                    <a:close/>
                  </a:path>
                </a:pathLst>
              </a:custGeom>
              <a:solidFill>
                <a:srgbClr val="EC707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ḻïdê"/>
              <p:cNvSpPr/>
              <p:nvPr/>
            </p:nvSpPr>
            <p:spPr bwMode="auto">
              <a:xfrm>
                <a:off x="25698451" y="8877301"/>
                <a:ext cx="7961313" cy="7177088"/>
              </a:xfrm>
              <a:custGeom>
                <a:avLst/>
                <a:gdLst/>
                <a:ahLst/>
                <a:cxnLst>
                  <a:cxn ang="0">
                    <a:pos x="69" y="18"/>
                  </a:cxn>
                  <a:cxn ang="0">
                    <a:pos x="45" y="0"/>
                  </a:cxn>
                  <a:cxn ang="0">
                    <a:pos x="29" y="0"/>
                  </a:cxn>
                  <a:cxn ang="0">
                    <a:pos x="0" y="27"/>
                  </a:cxn>
                  <a:cxn ang="0">
                    <a:pos x="8" y="45"/>
                  </a:cxn>
                  <a:cxn ang="0">
                    <a:pos x="13" y="50"/>
                  </a:cxn>
                  <a:cxn ang="0">
                    <a:pos x="17" y="64"/>
                  </a:cxn>
                  <a:cxn ang="0">
                    <a:pos x="20" y="64"/>
                  </a:cxn>
                  <a:cxn ang="0">
                    <a:pos x="32" y="46"/>
                  </a:cxn>
                  <a:cxn ang="0">
                    <a:pos x="53" y="46"/>
                  </a:cxn>
                  <a:cxn ang="0">
                    <a:pos x="71" y="27"/>
                  </a:cxn>
                  <a:cxn ang="0">
                    <a:pos x="24" y="49"/>
                  </a:cxn>
                  <a:cxn ang="0">
                    <a:pos x="18" y="61"/>
                  </a:cxn>
                  <a:cxn ang="0">
                    <a:pos x="17" y="61"/>
                  </a:cxn>
                  <a:cxn ang="0">
                    <a:pos x="17" y="50"/>
                  </a:cxn>
                  <a:cxn ang="0">
                    <a:pos x="16" y="48"/>
                  </a:cxn>
                  <a:cxn ang="0">
                    <a:pos x="29" y="45"/>
                  </a:cxn>
                  <a:cxn ang="0">
                    <a:pos x="53" y="42"/>
                  </a:cxn>
                  <a:cxn ang="0">
                    <a:pos x="51" y="43"/>
                  </a:cxn>
                  <a:cxn ang="0">
                    <a:pos x="50" y="31"/>
                  </a:cxn>
                  <a:cxn ang="0">
                    <a:pos x="59" y="27"/>
                  </a:cxn>
                  <a:cxn ang="0">
                    <a:pos x="44" y="27"/>
                  </a:cxn>
                  <a:cxn ang="0">
                    <a:pos x="41" y="28"/>
                  </a:cxn>
                  <a:cxn ang="0">
                    <a:pos x="48" y="45"/>
                  </a:cxn>
                  <a:cxn ang="0">
                    <a:pos x="33" y="42"/>
                  </a:cxn>
                  <a:cxn ang="0">
                    <a:pos x="29" y="41"/>
                  </a:cxn>
                  <a:cxn ang="0">
                    <a:pos x="39" y="38"/>
                  </a:cxn>
                  <a:cxn ang="0">
                    <a:pos x="41" y="35"/>
                  </a:cxn>
                  <a:cxn ang="0">
                    <a:pos x="34" y="29"/>
                  </a:cxn>
                  <a:cxn ang="0">
                    <a:pos x="42" y="21"/>
                  </a:cxn>
                  <a:cxn ang="0">
                    <a:pos x="30" y="28"/>
                  </a:cxn>
                  <a:cxn ang="0">
                    <a:pos x="30" y="35"/>
                  </a:cxn>
                  <a:cxn ang="0">
                    <a:pos x="11" y="43"/>
                  </a:cxn>
                  <a:cxn ang="0">
                    <a:pos x="22" y="32"/>
                  </a:cxn>
                  <a:cxn ang="0">
                    <a:pos x="23" y="30"/>
                  </a:cxn>
                  <a:cxn ang="0">
                    <a:pos x="29" y="21"/>
                  </a:cxn>
                  <a:cxn ang="0">
                    <a:pos x="28" y="13"/>
                  </a:cxn>
                  <a:cxn ang="0">
                    <a:pos x="19" y="13"/>
                  </a:cxn>
                  <a:cxn ang="0">
                    <a:pos x="25" y="16"/>
                  </a:cxn>
                  <a:cxn ang="0">
                    <a:pos x="22" y="21"/>
                  </a:cxn>
                  <a:cxn ang="0">
                    <a:pos x="8" y="23"/>
                  </a:cxn>
                  <a:cxn ang="0">
                    <a:pos x="9" y="26"/>
                  </a:cxn>
                  <a:cxn ang="0">
                    <a:pos x="20" y="23"/>
                  </a:cxn>
                  <a:cxn ang="0">
                    <a:pos x="20" y="29"/>
                  </a:cxn>
                  <a:cxn ang="0">
                    <a:pos x="4" y="27"/>
                  </a:cxn>
                  <a:cxn ang="0">
                    <a:pos x="21" y="8"/>
                  </a:cxn>
                  <a:cxn ang="0">
                    <a:pos x="37" y="16"/>
                  </a:cxn>
                  <a:cxn ang="0">
                    <a:pos x="39" y="17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5" y="4"/>
                  </a:cxn>
                  <a:cxn ang="0">
                    <a:pos x="45" y="9"/>
                  </a:cxn>
                  <a:cxn ang="0">
                    <a:pos x="45" y="15"/>
                  </a:cxn>
                  <a:cxn ang="0">
                    <a:pos x="47" y="13"/>
                  </a:cxn>
                  <a:cxn ang="0">
                    <a:pos x="56" y="8"/>
                  </a:cxn>
                  <a:cxn ang="0">
                    <a:pos x="63" y="15"/>
                  </a:cxn>
                  <a:cxn ang="0">
                    <a:pos x="48" y="16"/>
                  </a:cxn>
                  <a:cxn ang="0">
                    <a:pos x="48" y="20"/>
                  </a:cxn>
                  <a:cxn ang="0">
                    <a:pos x="51" y="22"/>
                  </a:cxn>
                  <a:cxn ang="0">
                    <a:pos x="52" y="24"/>
                  </a:cxn>
                  <a:cxn ang="0">
                    <a:pos x="54" y="20"/>
                  </a:cxn>
                  <a:cxn ang="0">
                    <a:pos x="68" y="27"/>
                  </a:cxn>
                </a:cxnLst>
                <a:rect l="0" t="0" r="r" b="b"/>
                <a:pathLst>
                  <a:path w="71" h="64"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7" y="15"/>
                      <a:pt x="64" y="11"/>
                      <a:pt x="60" y="7"/>
                    </a:cubicBezTo>
                    <a:cubicBezTo>
                      <a:pt x="60" y="7"/>
                      <a:pt x="54" y="0"/>
                      <a:pt x="45" y="0"/>
                    </a:cubicBezTo>
                    <a:cubicBezTo>
                      <a:pt x="43" y="0"/>
                      <a:pt x="40" y="1"/>
                      <a:pt x="38" y="2"/>
                    </a:cubicBezTo>
                    <a:cubicBezTo>
                      <a:pt x="36" y="1"/>
                      <a:pt x="32" y="0"/>
                      <a:pt x="29" y="0"/>
                    </a:cubicBezTo>
                    <a:cubicBezTo>
                      <a:pt x="23" y="0"/>
                      <a:pt x="20" y="2"/>
                      <a:pt x="18" y="6"/>
                    </a:cubicBezTo>
                    <a:cubicBezTo>
                      <a:pt x="15" y="8"/>
                      <a:pt x="1" y="18"/>
                      <a:pt x="0" y="27"/>
                    </a:cubicBezTo>
                    <a:cubicBezTo>
                      <a:pt x="0" y="31"/>
                      <a:pt x="2" y="34"/>
                      <a:pt x="6" y="37"/>
                    </a:cubicBezTo>
                    <a:cubicBezTo>
                      <a:pt x="6" y="39"/>
                      <a:pt x="6" y="42"/>
                      <a:pt x="8" y="45"/>
                    </a:cubicBezTo>
                    <a:cubicBezTo>
                      <a:pt x="9" y="46"/>
                      <a:pt x="10" y="46"/>
                      <a:pt x="11" y="47"/>
                    </a:cubicBezTo>
                    <a:cubicBezTo>
                      <a:pt x="12" y="48"/>
                      <a:pt x="13" y="49"/>
                      <a:pt x="13" y="50"/>
                    </a:cubicBezTo>
                    <a:cubicBezTo>
                      <a:pt x="12" y="57"/>
                      <a:pt x="12" y="61"/>
                      <a:pt x="13" y="63"/>
                    </a:cubicBezTo>
                    <a:cubicBezTo>
                      <a:pt x="14" y="64"/>
                      <a:pt x="15" y="64"/>
                      <a:pt x="17" y="64"/>
                    </a:cubicBezTo>
                    <a:cubicBezTo>
                      <a:pt x="18" y="64"/>
                      <a:pt x="19" y="64"/>
                      <a:pt x="19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3"/>
                      <a:pt x="22" y="63"/>
                      <a:pt x="26" y="52"/>
                    </a:cubicBezTo>
                    <a:cubicBezTo>
                      <a:pt x="29" y="50"/>
                      <a:pt x="31" y="48"/>
                      <a:pt x="32" y="46"/>
                    </a:cubicBezTo>
                    <a:cubicBezTo>
                      <a:pt x="34" y="48"/>
                      <a:pt x="37" y="50"/>
                      <a:pt x="42" y="50"/>
                    </a:cubicBezTo>
                    <a:cubicBezTo>
                      <a:pt x="45" y="50"/>
                      <a:pt x="49" y="49"/>
                      <a:pt x="53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63" y="40"/>
                      <a:pt x="70" y="35"/>
                      <a:pt x="71" y="27"/>
                    </a:cubicBezTo>
                    <a:cubicBezTo>
                      <a:pt x="71" y="24"/>
                      <a:pt x="71" y="21"/>
                      <a:pt x="69" y="18"/>
                    </a:cubicBezTo>
                    <a:close/>
                    <a:moveTo>
                      <a:pt x="24" y="49"/>
                    </a:moveTo>
                    <a:cubicBezTo>
                      <a:pt x="23" y="49"/>
                      <a:pt x="23" y="49"/>
                      <a:pt x="23" y="50"/>
                    </a:cubicBezTo>
                    <a:cubicBezTo>
                      <a:pt x="21" y="54"/>
                      <a:pt x="19" y="59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7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0"/>
                      <a:pt x="15" y="58"/>
                      <a:pt x="17" y="50"/>
                    </a:cubicBezTo>
                    <a:cubicBezTo>
                      <a:pt x="17" y="50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9" y="48"/>
                      <a:pt x="23" y="47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6" y="48"/>
                      <a:pt x="24" y="49"/>
                    </a:cubicBezTo>
                    <a:close/>
                    <a:moveTo>
                      <a:pt x="53" y="42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46" y="36"/>
                      <a:pt x="49" y="32"/>
                    </a:cubicBezTo>
                    <a:cubicBezTo>
                      <a:pt x="50" y="32"/>
                      <a:pt x="50" y="32"/>
                      <a:pt x="50" y="31"/>
                    </a:cubicBezTo>
                    <a:cubicBezTo>
                      <a:pt x="52" y="31"/>
                      <a:pt x="54" y="30"/>
                      <a:pt x="58" y="29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8" y="26"/>
                      <a:pt x="57" y="26"/>
                      <a:pt x="56" y="26"/>
                    </a:cubicBezTo>
                    <a:cubicBezTo>
                      <a:pt x="46" y="30"/>
                      <a:pt x="44" y="27"/>
                      <a:pt x="44" y="27"/>
                    </a:cubicBez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7"/>
                      <a:pt x="41" y="28"/>
                    </a:cubicBezTo>
                    <a:cubicBezTo>
                      <a:pt x="41" y="28"/>
                      <a:pt x="42" y="31"/>
                      <a:pt x="46" y="31"/>
                    </a:cubicBezTo>
                    <a:cubicBezTo>
                      <a:pt x="43" y="37"/>
                      <a:pt x="47" y="43"/>
                      <a:pt x="48" y="45"/>
                    </a:cubicBezTo>
                    <a:cubicBezTo>
                      <a:pt x="46" y="46"/>
                      <a:pt x="44" y="46"/>
                      <a:pt x="42" y="46"/>
                    </a:cubicBezTo>
                    <a:cubicBezTo>
                      <a:pt x="36" y="46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2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5" y="37"/>
                      <a:pt x="39" y="38"/>
                      <a:pt x="39" y="38"/>
                    </a:cubicBezTo>
                    <a:cubicBezTo>
                      <a:pt x="40" y="39"/>
                      <a:pt x="41" y="38"/>
                      <a:pt x="42" y="37"/>
                    </a:cubicBezTo>
                    <a:cubicBezTo>
                      <a:pt x="42" y="37"/>
                      <a:pt x="42" y="36"/>
                      <a:pt x="41" y="35"/>
                    </a:cubicBezTo>
                    <a:cubicBezTo>
                      <a:pt x="41" y="35"/>
                      <a:pt x="38" y="34"/>
                      <a:pt x="34" y="34"/>
                    </a:cubicBezTo>
                    <a:cubicBezTo>
                      <a:pt x="34" y="33"/>
                      <a:pt x="33" y="31"/>
                      <a:pt x="34" y="29"/>
                    </a:cubicBezTo>
                    <a:cubicBezTo>
                      <a:pt x="34" y="25"/>
                      <a:pt x="36" y="23"/>
                      <a:pt x="40" y="23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41" y="20"/>
                      <a:pt x="41" y="20"/>
                      <a:pt x="40" y="20"/>
                    </a:cubicBezTo>
                    <a:cubicBezTo>
                      <a:pt x="34" y="20"/>
                      <a:pt x="31" y="23"/>
                      <a:pt x="30" y="28"/>
                    </a:cubicBezTo>
                    <a:cubicBezTo>
                      <a:pt x="30" y="31"/>
                      <a:pt x="30" y="34"/>
                      <a:pt x="31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7"/>
                      <a:pt x="26" y="39"/>
                      <a:pt x="25" y="42"/>
                    </a:cubicBezTo>
                    <a:cubicBezTo>
                      <a:pt x="18" y="45"/>
                      <a:pt x="13" y="45"/>
                      <a:pt x="11" y="43"/>
                    </a:cubicBezTo>
                    <a:cubicBezTo>
                      <a:pt x="9" y="41"/>
                      <a:pt x="9" y="38"/>
                      <a:pt x="9" y="37"/>
                    </a:cubicBezTo>
                    <a:cubicBezTo>
                      <a:pt x="11" y="36"/>
                      <a:pt x="15" y="33"/>
                      <a:pt x="22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4" y="31"/>
                      <a:pt x="24" y="30"/>
                      <a:pt x="23" y="30"/>
                    </a:cubicBezTo>
                    <a:cubicBezTo>
                      <a:pt x="23" y="30"/>
                      <a:pt x="23" y="27"/>
                      <a:pt x="24" y="24"/>
                    </a:cubicBezTo>
                    <a:cubicBezTo>
                      <a:pt x="25" y="23"/>
                      <a:pt x="26" y="21"/>
                      <a:pt x="29" y="21"/>
                    </a:cubicBezTo>
                    <a:cubicBezTo>
                      <a:pt x="29" y="21"/>
                      <a:pt x="30" y="20"/>
                      <a:pt x="30" y="19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26" y="12"/>
                      <a:pt x="24" y="11"/>
                      <a:pt x="21" y="11"/>
                    </a:cubicBezTo>
                    <a:cubicBezTo>
                      <a:pt x="20" y="12"/>
                      <a:pt x="19" y="12"/>
                      <a:pt x="19" y="13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3" y="15"/>
                      <a:pt x="24" y="15"/>
                      <a:pt x="25" y="16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5" y="19"/>
                      <a:pt x="23" y="19"/>
                      <a:pt x="22" y="21"/>
                    </a:cubicBezTo>
                    <a:cubicBezTo>
                      <a:pt x="22" y="20"/>
                      <a:pt x="22" y="20"/>
                      <a:pt x="21" y="20"/>
                    </a:cubicBezTo>
                    <a:cubicBezTo>
                      <a:pt x="17" y="19"/>
                      <a:pt x="9" y="22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3" y="24"/>
                      <a:pt x="18" y="23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5"/>
                      <a:pt x="20" y="28"/>
                      <a:pt x="20" y="29"/>
                    </a:cubicBezTo>
                    <a:cubicBezTo>
                      <a:pt x="14" y="30"/>
                      <a:pt x="10" y="33"/>
                      <a:pt x="8" y="34"/>
                    </a:cubicBezTo>
                    <a:cubicBezTo>
                      <a:pt x="5" y="32"/>
                      <a:pt x="4" y="30"/>
                      <a:pt x="4" y="27"/>
                    </a:cubicBezTo>
                    <a:cubicBezTo>
                      <a:pt x="4" y="20"/>
                      <a:pt x="16" y="12"/>
                      <a:pt x="20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6" y="8"/>
                      <a:pt x="35" y="10"/>
                      <a:pt x="37" y="16"/>
                    </a:cubicBezTo>
                    <a:cubicBezTo>
                      <a:pt x="37" y="16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6"/>
                      <a:pt x="41" y="15"/>
                      <a:pt x="40" y="14"/>
                    </a:cubicBezTo>
                    <a:cubicBezTo>
                      <a:pt x="38" y="8"/>
                      <a:pt x="30" y="5"/>
                      <a:pt x="25" y="4"/>
                    </a:cubicBezTo>
                    <a:cubicBezTo>
                      <a:pt x="26" y="4"/>
                      <a:pt x="27" y="4"/>
                      <a:pt x="29" y="4"/>
                    </a:cubicBezTo>
                    <a:cubicBezTo>
                      <a:pt x="33" y="4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41" y="4"/>
                      <a:pt x="43" y="4"/>
                      <a:pt x="45" y="4"/>
                    </a:cubicBezTo>
                    <a:cubicBezTo>
                      <a:pt x="48" y="4"/>
                      <a:pt x="50" y="4"/>
                      <a:pt x="52" y="5"/>
                    </a:cubicBezTo>
                    <a:cubicBezTo>
                      <a:pt x="49" y="6"/>
                      <a:pt x="46" y="7"/>
                      <a:pt x="45" y="9"/>
                    </a:cubicBezTo>
                    <a:cubicBezTo>
                      <a:pt x="44" y="10"/>
                      <a:pt x="43" y="12"/>
                      <a:pt x="44" y="14"/>
                    </a:cubicBezTo>
                    <a:cubicBezTo>
                      <a:pt x="44" y="14"/>
                      <a:pt x="45" y="15"/>
                      <a:pt x="45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7" y="14"/>
                      <a:pt x="47" y="13"/>
                    </a:cubicBezTo>
                    <a:cubicBezTo>
                      <a:pt x="47" y="12"/>
                      <a:pt x="47" y="11"/>
                      <a:pt x="47" y="11"/>
                    </a:cubicBezTo>
                    <a:cubicBezTo>
                      <a:pt x="49" y="9"/>
                      <a:pt x="53" y="8"/>
                      <a:pt x="56" y="8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9" y="12"/>
                      <a:pt x="61" y="13"/>
                      <a:pt x="63" y="15"/>
                    </a:cubicBezTo>
                    <a:cubicBezTo>
                      <a:pt x="58" y="15"/>
                      <a:pt x="53" y="17"/>
                      <a:pt x="52" y="18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7"/>
                      <a:pt x="46" y="18"/>
                    </a:cubicBezTo>
                    <a:cubicBezTo>
                      <a:pt x="46" y="19"/>
                      <a:pt x="47" y="20"/>
                      <a:pt x="48" y="20"/>
                    </a:cubicBezTo>
                    <a:cubicBezTo>
                      <a:pt x="48" y="20"/>
                      <a:pt x="50" y="20"/>
                      <a:pt x="50" y="21"/>
                    </a:cubicBezTo>
                    <a:cubicBezTo>
                      <a:pt x="50" y="21"/>
                      <a:pt x="51" y="22"/>
                      <a:pt x="51" y="22"/>
                    </a:cubicBezTo>
                    <a:cubicBezTo>
                      <a:pt x="50" y="23"/>
                      <a:pt x="51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3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4" y="20"/>
                    </a:cubicBezTo>
                    <a:cubicBezTo>
                      <a:pt x="56" y="19"/>
                      <a:pt x="62" y="17"/>
                      <a:pt x="66" y="20"/>
                    </a:cubicBezTo>
                    <a:cubicBezTo>
                      <a:pt x="67" y="22"/>
                      <a:pt x="68" y="25"/>
                      <a:pt x="68" y="27"/>
                    </a:cubicBezTo>
                    <a:cubicBezTo>
                      <a:pt x="67" y="33"/>
                      <a:pt x="60" y="37"/>
                      <a:pt x="53" y="42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Sļiḍê"/>
              <p:cNvSpPr/>
              <p:nvPr/>
            </p:nvSpPr>
            <p:spPr bwMode="auto">
              <a:xfrm>
                <a:off x="25249188" y="5511801"/>
                <a:ext cx="2579688" cy="561975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3"/>
                  </a:cxn>
                  <a:cxn ang="0">
                    <a:pos x="11" y="2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6" y="1"/>
                  </a:cxn>
                  <a:cxn ang="0">
                    <a:pos x="19" y="2"/>
                  </a:cxn>
                  <a:cxn ang="0">
                    <a:pos x="23" y="4"/>
                  </a:cxn>
                </a:cxnLst>
                <a:rect l="0" t="0" r="r" b="b"/>
                <a:pathLst>
                  <a:path w="23" h="5">
                    <a:moveTo>
                      <a:pt x="23" y="4"/>
                    </a:moveTo>
                    <a:cubicBezTo>
                      <a:pt x="23" y="4"/>
                      <a:pt x="21" y="4"/>
                      <a:pt x="19" y="3"/>
                    </a:cubicBezTo>
                    <a:cubicBezTo>
                      <a:pt x="17" y="3"/>
                      <a:pt x="14" y="2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8" y="2"/>
                      <a:pt x="19" y="2"/>
                    </a:cubicBezTo>
                    <a:cubicBezTo>
                      <a:pt x="22" y="3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ṡḷïḑè"/>
              <p:cNvSpPr/>
              <p:nvPr/>
            </p:nvSpPr>
            <p:spPr bwMode="auto">
              <a:xfrm>
                <a:off x="25585738" y="4951413"/>
                <a:ext cx="1906588" cy="336550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6" y="3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6" y="2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3"/>
                  </a:cxn>
                </a:cxnLst>
                <a:rect l="0" t="0" r="r" b="b"/>
                <a:pathLst>
                  <a:path w="17" h="3">
                    <a:moveTo>
                      <a:pt x="17" y="3"/>
                    </a:moveTo>
                    <a:cubicBezTo>
                      <a:pt x="17" y="3"/>
                      <a:pt x="17" y="3"/>
                      <a:pt x="16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6" y="2"/>
                      <a:pt x="17" y="3"/>
                      <a:pt x="17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sļïḋé"/>
              <p:cNvSpPr/>
              <p:nvPr/>
            </p:nvSpPr>
            <p:spPr bwMode="auto">
              <a:xfrm>
                <a:off x="34893251" y="14258926"/>
                <a:ext cx="673100" cy="246697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4" y="18"/>
                  </a:cxn>
                  <a:cxn ang="0">
                    <a:pos x="4" y="10"/>
                  </a:cxn>
                  <a:cxn ang="0">
                    <a:pos x="4" y="8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6" y="10"/>
                  </a:cxn>
                  <a:cxn ang="0">
                    <a:pos x="6" y="15"/>
                  </a:cxn>
                  <a:cxn ang="0">
                    <a:pos x="6" y="18"/>
                  </a:cxn>
                  <a:cxn ang="0">
                    <a:pos x="4" y="22"/>
                  </a:cxn>
                </a:cxnLst>
                <a:rect l="0" t="0" r="r" b="b"/>
                <a:pathLst>
                  <a:path w="6" h="22">
                    <a:moveTo>
                      <a:pt x="4" y="22"/>
                    </a:moveTo>
                    <a:cubicBezTo>
                      <a:pt x="4" y="22"/>
                      <a:pt x="4" y="21"/>
                      <a:pt x="4" y="18"/>
                    </a:cubicBezTo>
                    <a:cubicBezTo>
                      <a:pt x="5" y="16"/>
                      <a:pt x="4" y="13"/>
                      <a:pt x="4" y="10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2"/>
                    </a:cubicBezTo>
                    <a:cubicBezTo>
                      <a:pt x="3" y="3"/>
                      <a:pt x="3" y="3"/>
                      <a:pt x="4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6" y="12"/>
                      <a:pt x="6" y="13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5" y="21"/>
                      <a:pt x="4" y="22"/>
                      <a:pt x="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šlídê"/>
              <p:cNvSpPr/>
              <p:nvPr/>
            </p:nvSpPr>
            <p:spPr bwMode="auto">
              <a:xfrm>
                <a:off x="35679063" y="14484351"/>
                <a:ext cx="560388" cy="1793875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3" y="15"/>
                  </a:cxn>
                  <a:cxn ang="0">
                    <a:pos x="3" y="13"/>
                  </a:cxn>
                  <a:cxn ang="0">
                    <a:pos x="3" y="11"/>
                  </a:cxn>
                  <a:cxn ang="0">
                    <a:pos x="3" y="9"/>
                  </a:cxn>
                  <a:cxn ang="0">
                    <a:pos x="3" y="8"/>
                  </a:cxn>
                  <a:cxn ang="0">
                    <a:pos x="2" y="5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4" y="6"/>
                  </a:cxn>
                  <a:cxn ang="0">
                    <a:pos x="5" y="7"/>
                  </a:cxn>
                  <a:cxn ang="0">
                    <a:pos x="5" y="9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3" y="16"/>
                  </a:cxn>
                </a:cxnLst>
                <a:rect l="0" t="0" r="r" b="b"/>
                <a:pathLst>
                  <a:path w="5" h="16">
                    <a:moveTo>
                      <a:pt x="3" y="16"/>
                    </a:moveTo>
                    <a:cubicBezTo>
                      <a:pt x="3" y="16"/>
                      <a:pt x="3" y="16"/>
                      <a:pt x="3" y="15"/>
                    </a:cubicBezTo>
                    <a:cubicBezTo>
                      <a:pt x="3" y="15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4" y="15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ṥľídê"/>
              <p:cNvSpPr/>
              <p:nvPr/>
            </p:nvSpPr>
            <p:spPr bwMode="auto">
              <a:xfrm>
                <a:off x="25922288" y="17399001"/>
                <a:ext cx="1009650" cy="3140075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" y="24"/>
                  </a:cxn>
                  <a:cxn ang="0">
                    <a:pos x="3" y="14"/>
                  </a:cxn>
                  <a:cxn ang="0">
                    <a:pos x="7" y="4"/>
                  </a:cxn>
                  <a:cxn ang="0">
                    <a:pos x="9" y="0"/>
                  </a:cxn>
                  <a:cxn ang="0">
                    <a:pos x="8" y="5"/>
                  </a:cxn>
                  <a:cxn ang="0">
                    <a:pos x="5" y="15"/>
                  </a:cxn>
                  <a:cxn ang="0">
                    <a:pos x="2" y="24"/>
                  </a:cxn>
                  <a:cxn ang="0">
                    <a:pos x="0" y="28"/>
                  </a:cxn>
                </a:cxnLst>
                <a:rect l="0" t="0" r="r" b="b"/>
                <a:pathLst>
                  <a:path w="9" h="28">
                    <a:moveTo>
                      <a:pt x="0" y="28"/>
                    </a:moveTo>
                    <a:cubicBezTo>
                      <a:pt x="0" y="28"/>
                      <a:pt x="0" y="27"/>
                      <a:pt x="1" y="24"/>
                    </a:cubicBezTo>
                    <a:cubicBezTo>
                      <a:pt x="1" y="21"/>
                      <a:pt x="2" y="18"/>
                      <a:pt x="3" y="14"/>
                    </a:cubicBezTo>
                    <a:cubicBezTo>
                      <a:pt x="4" y="10"/>
                      <a:pt x="6" y="7"/>
                      <a:pt x="7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9" y="0"/>
                      <a:pt x="8" y="2"/>
                      <a:pt x="8" y="5"/>
                    </a:cubicBezTo>
                    <a:cubicBezTo>
                      <a:pt x="7" y="7"/>
                      <a:pt x="6" y="11"/>
                      <a:pt x="5" y="15"/>
                    </a:cubicBezTo>
                    <a:cubicBezTo>
                      <a:pt x="4" y="18"/>
                      <a:pt x="3" y="22"/>
                      <a:pt x="2" y="24"/>
                    </a:cubicBezTo>
                    <a:cubicBezTo>
                      <a:pt x="1" y="27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śļíḑè"/>
              <p:cNvSpPr/>
              <p:nvPr/>
            </p:nvSpPr>
            <p:spPr bwMode="auto">
              <a:xfrm>
                <a:off x="26258838" y="16390938"/>
                <a:ext cx="1906588" cy="5718175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" y="43"/>
                  </a:cxn>
                  <a:cxn ang="0">
                    <a:pos x="8" y="25"/>
                  </a:cxn>
                  <a:cxn ang="0">
                    <a:pos x="14" y="8"/>
                  </a:cxn>
                  <a:cxn ang="0">
                    <a:pos x="17" y="0"/>
                  </a:cxn>
                  <a:cxn ang="0">
                    <a:pos x="15" y="8"/>
                  </a:cxn>
                  <a:cxn ang="0">
                    <a:pos x="10" y="26"/>
                  </a:cxn>
                  <a:cxn ang="0">
                    <a:pos x="3" y="43"/>
                  </a:cxn>
                  <a:cxn ang="0">
                    <a:pos x="0" y="51"/>
                  </a:cxn>
                </a:cxnLst>
                <a:rect l="0" t="0" r="r" b="b"/>
                <a:pathLst>
                  <a:path w="17" h="51">
                    <a:moveTo>
                      <a:pt x="0" y="51"/>
                    </a:moveTo>
                    <a:cubicBezTo>
                      <a:pt x="0" y="51"/>
                      <a:pt x="1" y="47"/>
                      <a:pt x="2" y="43"/>
                    </a:cubicBezTo>
                    <a:cubicBezTo>
                      <a:pt x="4" y="38"/>
                      <a:pt x="5" y="31"/>
                      <a:pt x="8" y="25"/>
                    </a:cubicBezTo>
                    <a:cubicBezTo>
                      <a:pt x="10" y="19"/>
                      <a:pt x="12" y="12"/>
                      <a:pt x="14" y="8"/>
                    </a:cubicBezTo>
                    <a:cubicBezTo>
                      <a:pt x="16" y="3"/>
                      <a:pt x="17" y="0"/>
                      <a:pt x="17" y="0"/>
                    </a:cubicBezTo>
                    <a:cubicBezTo>
                      <a:pt x="17" y="0"/>
                      <a:pt x="16" y="3"/>
                      <a:pt x="15" y="8"/>
                    </a:cubicBezTo>
                    <a:cubicBezTo>
                      <a:pt x="14" y="13"/>
                      <a:pt x="12" y="19"/>
                      <a:pt x="10" y="26"/>
                    </a:cubicBezTo>
                    <a:cubicBezTo>
                      <a:pt x="7" y="32"/>
                      <a:pt x="5" y="38"/>
                      <a:pt x="3" y="43"/>
                    </a:cubicBezTo>
                    <a:cubicBezTo>
                      <a:pt x="1" y="48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śļiḍê"/>
              <p:cNvSpPr/>
              <p:nvPr/>
            </p:nvSpPr>
            <p:spPr bwMode="auto">
              <a:xfrm>
                <a:off x="27492326" y="17062451"/>
                <a:ext cx="1457325" cy="4598988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" y="35"/>
                  </a:cxn>
                  <a:cxn ang="0">
                    <a:pos x="5" y="20"/>
                  </a:cxn>
                  <a:cxn ang="0">
                    <a:pos x="10" y="6"/>
                  </a:cxn>
                  <a:cxn ang="0">
                    <a:pos x="13" y="0"/>
                  </a:cxn>
                  <a:cxn ang="0">
                    <a:pos x="11" y="7"/>
                  </a:cxn>
                  <a:cxn ang="0">
                    <a:pos x="7" y="21"/>
                  </a:cxn>
                  <a:cxn ang="0">
                    <a:pos x="2" y="35"/>
                  </a:cxn>
                  <a:cxn ang="0">
                    <a:pos x="0" y="41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cubicBezTo>
                      <a:pt x="0" y="41"/>
                      <a:pt x="0" y="39"/>
                      <a:pt x="1" y="35"/>
                    </a:cubicBezTo>
                    <a:cubicBezTo>
                      <a:pt x="2" y="31"/>
                      <a:pt x="4" y="26"/>
                      <a:pt x="5" y="20"/>
                    </a:cubicBezTo>
                    <a:cubicBezTo>
                      <a:pt x="7" y="15"/>
                      <a:pt x="9" y="10"/>
                      <a:pt x="10" y="6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3" y="0"/>
                      <a:pt x="12" y="3"/>
                      <a:pt x="11" y="7"/>
                    </a:cubicBezTo>
                    <a:cubicBezTo>
                      <a:pt x="10" y="11"/>
                      <a:pt x="9" y="16"/>
                      <a:pt x="7" y="21"/>
                    </a:cubicBezTo>
                    <a:cubicBezTo>
                      <a:pt x="6" y="26"/>
                      <a:pt x="4" y="31"/>
                      <a:pt x="2" y="35"/>
                    </a:cubicBezTo>
                    <a:cubicBezTo>
                      <a:pt x="1" y="39"/>
                      <a:pt x="0" y="41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şlídè"/>
              <p:cNvSpPr/>
              <p:nvPr/>
            </p:nvSpPr>
            <p:spPr bwMode="auto">
              <a:xfrm>
                <a:off x="36015613" y="4951413"/>
                <a:ext cx="2690813" cy="3252788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3" y="16"/>
                  </a:cxn>
                  <a:cxn ang="0">
                    <a:pos x="10" y="17"/>
                  </a:cxn>
                  <a:cxn ang="0">
                    <a:pos x="6" y="22"/>
                  </a:cxn>
                  <a:cxn ang="0">
                    <a:pos x="13" y="21"/>
                  </a:cxn>
                  <a:cxn ang="0">
                    <a:pos x="11" y="27"/>
                  </a:cxn>
                  <a:cxn ang="0">
                    <a:pos x="19" y="24"/>
                  </a:cxn>
                  <a:cxn ang="0">
                    <a:pos x="21" y="25"/>
                  </a:cxn>
                  <a:cxn ang="0">
                    <a:pos x="24" y="21"/>
                  </a:cxn>
                </a:cxnLst>
                <a:rect l="0" t="0" r="r" b="b"/>
                <a:pathLst>
                  <a:path w="24" h="29">
                    <a:moveTo>
                      <a:pt x="24" y="21"/>
                    </a:moveTo>
                    <a:cubicBezTo>
                      <a:pt x="24" y="21"/>
                      <a:pt x="18" y="0"/>
                      <a:pt x="3" y="16"/>
                    </a:cubicBezTo>
                    <a:cubicBezTo>
                      <a:pt x="3" y="16"/>
                      <a:pt x="0" y="22"/>
                      <a:pt x="10" y="17"/>
                    </a:cubicBezTo>
                    <a:cubicBezTo>
                      <a:pt x="10" y="17"/>
                      <a:pt x="7" y="21"/>
                      <a:pt x="6" y="22"/>
                    </a:cubicBezTo>
                    <a:cubicBezTo>
                      <a:pt x="6" y="22"/>
                      <a:pt x="5" y="27"/>
                      <a:pt x="13" y="21"/>
                    </a:cubicBezTo>
                    <a:cubicBezTo>
                      <a:pt x="13" y="21"/>
                      <a:pt x="9" y="26"/>
                      <a:pt x="11" y="27"/>
                    </a:cubicBezTo>
                    <a:cubicBezTo>
                      <a:pt x="11" y="27"/>
                      <a:pt x="13" y="29"/>
                      <a:pt x="19" y="24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ṡ1íḑe"/>
              <p:cNvSpPr/>
              <p:nvPr/>
            </p:nvSpPr>
            <p:spPr bwMode="auto">
              <a:xfrm>
                <a:off x="40949563" y="8877301"/>
                <a:ext cx="2803525" cy="2690813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7" y="19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7" y="12"/>
                  </a:cxn>
                  <a:cxn ang="0">
                    <a:pos x="3" y="17"/>
                  </a:cxn>
                  <a:cxn ang="0">
                    <a:pos x="3" y="8"/>
                  </a:cxn>
                  <a:cxn ang="0">
                    <a:pos x="1" y="6"/>
                  </a:cxn>
                  <a:cxn ang="0">
                    <a:pos x="4" y="2"/>
                  </a:cxn>
                </a:cxnLst>
                <a:rect l="0" t="0" r="r" b="b"/>
                <a:pathLst>
                  <a:path w="25" h="24">
                    <a:moveTo>
                      <a:pt x="4" y="2"/>
                    </a:moveTo>
                    <a:cubicBezTo>
                      <a:pt x="4" y="2"/>
                      <a:pt x="25" y="0"/>
                      <a:pt x="17" y="19"/>
                    </a:cubicBezTo>
                    <a:cubicBezTo>
                      <a:pt x="17" y="19"/>
                      <a:pt x="12" y="24"/>
                      <a:pt x="12" y="14"/>
                    </a:cubicBezTo>
                    <a:cubicBezTo>
                      <a:pt x="12" y="14"/>
                      <a:pt x="11" y="18"/>
                      <a:pt x="10" y="19"/>
                    </a:cubicBezTo>
                    <a:cubicBezTo>
                      <a:pt x="9" y="19"/>
                      <a:pt x="5" y="22"/>
                      <a:pt x="7" y="12"/>
                    </a:cubicBezTo>
                    <a:cubicBezTo>
                      <a:pt x="7" y="12"/>
                      <a:pt x="5" y="18"/>
                      <a:pt x="3" y="17"/>
                    </a:cubicBezTo>
                    <a:cubicBezTo>
                      <a:pt x="3" y="17"/>
                      <a:pt x="0" y="16"/>
                      <a:pt x="3" y="8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$1îḋê"/>
              <p:cNvSpPr/>
              <p:nvPr/>
            </p:nvSpPr>
            <p:spPr bwMode="auto">
              <a:xfrm>
                <a:off x="38146038" y="6410326"/>
                <a:ext cx="3700463" cy="4037013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29" y="25"/>
                  </a:cxn>
                  <a:cxn ang="0">
                    <a:pos x="25" y="4"/>
                  </a:cxn>
                  <a:cxn ang="0">
                    <a:pos x="3" y="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2"/>
                  </a:cxn>
                  <a:cxn ang="0">
                    <a:pos x="7" y="35"/>
                  </a:cxn>
                  <a:cxn ang="0">
                    <a:pos x="13" y="34"/>
                  </a:cxn>
                  <a:cxn ang="0">
                    <a:pos x="14" y="32"/>
                  </a:cxn>
                </a:cxnLst>
                <a:rect l="0" t="0" r="r" b="b"/>
                <a:pathLst>
                  <a:path w="33" h="36">
                    <a:moveTo>
                      <a:pt x="14" y="32"/>
                    </a:moveTo>
                    <a:cubicBezTo>
                      <a:pt x="20" y="33"/>
                      <a:pt x="26" y="30"/>
                      <a:pt x="29" y="25"/>
                    </a:cubicBezTo>
                    <a:cubicBezTo>
                      <a:pt x="33" y="18"/>
                      <a:pt x="32" y="9"/>
                      <a:pt x="25" y="4"/>
                    </a:cubicBezTo>
                    <a:cubicBezTo>
                      <a:pt x="17" y="0"/>
                      <a:pt x="8" y="2"/>
                      <a:pt x="3" y="9"/>
                    </a:cubicBezTo>
                    <a:cubicBezTo>
                      <a:pt x="0" y="14"/>
                      <a:pt x="0" y="20"/>
                      <a:pt x="3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9"/>
                      <a:pt x="1" y="31"/>
                      <a:pt x="3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6"/>
                      <a:pt x="12" y="36"/>
                      <a:pt x="13" y="34"/>
                    </a:cubicBez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šlïdè"/>
              <p:cNvSpPr/>
              <p:nvPr/>
            </p:nvSpPr>
            <p:spPr bwMode="auto">
              <a:xfrm>
                <a:off x="37696776" y="9324976"/>
                <a:ext cx="2019300" cy="1682750"/>
              </a:xfrm>
              <a:custGeom>
                <a:avLst/>
                <a:gdLst/>
                <a:ahLst/>
                <a:cxnLst>
                  <a:cxn ang="0">
                    <a:pos x="14" y="15"/>
                  </a:cxn>
                  <a:cxn ang="0">
                    <a:pos x="13" y="12"/>
                  </a:cxn>
                  <a:cxn ang="0">
                    <a:pos x="16" y="12"/>
                  </a:cxn>
                  <a:cxn ang="0">
                    <a:pos x="15" y="10"/>
                  </a:cxn>
                  <a:cxn ang="0">
                    <a:pos x="18" y="10"/>
                  </a:cxn>
                  <a:cxn ang="0">
                    <a:pos x="17" y="7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2" y="8"/>
                  </a:cxn>
                  <a:cxn ang="0">
                    <a:pos x="3" y="9"/>
                  </a:cxn>
                  <a:cxn ang="0">
                    <a:pos x="5" y="14"/>
                  </a:cxn>
                  <a:cxn ang="0">
                    <a:pos x="11" y="14"/>
                  </a:cxn>
                  <a:cxn ang="0">
                    <a:pos x="12" y="15"/>
                  </a:cxn>
                  <a:cxn ang="0">
                    <a:pos x="14" y="15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5" y="14"/>
                      <a:pt x="14" y="13"/>
                      <a:pt x="13" y="12"/>
                    </a:cubicBezTo>
                    <a:cubicBezTo>
                      <a:pt x="14" y="13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6" y="10"/>
                      <a:pt x="17" y="10"/>
                      <a:pt x="18" y="10"/>
                    </a:cubicBezTo>
                    <a:cubicBezTo>
                      <a:pt x="18" y="9"/>
                      <a:pt x="18" y="8"/>
                      <a:pt x="1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5" y="3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3" y="12"/>
                      <a:pt x="5" y="14"/>
                    </a:cubicBezTo>
                    <a:cubicBezTo>
                      <a:pt x="7" y="15"/>
                      <a:pt x="10" y="15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ļíḑê"/>
              <p:cNvSpPr/>
              <p:nvPr/>
            </p:nvSpPr>
            <p:spPr bwMode="auto">
              <a:xfrm>
                <a:off x="36239451" y="5737226"/>
                <a:ext cx="1120775" cy="896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ľíḍe"/>
              <p:cNvSpPr/>
              <p:nvPr/>
            </p:nvSpPr>
            <p:spPr bwMode="auto">
              <a:xfrm>
                <a:off x="36126738" y="5511801"/>
                <a:ext cx="896938" cy="6731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4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ṩľidê"/>
              <p:cNvSpPr/>
              <p:nvPr/>
            </p:nvSpPr>
            <p:spPr bwMode="auto">
              <a:xfrm>
                <a:off x="43079988" y="9324976"/>
                <a:ext cx="336550" cy="1346200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3" y="8"/>
                  </a:cxn>
                  <a:cxn ang="0">
                    <a:pos x="3" y="10"/>
                  </a:cxn>
                  <a:cxn ang="0">
                    <a:pos x="2" y="12"/>
                  </a:cxn>
                </a:cxnLst>
                <a:rect l="0" t="0" r="r" b="b"/>
                <a:pathLst>
                  <a:path w="3" h="12">
                    <a:moveTo>
                      <a:pt x="2" y="12"/>
                    </a:moveTo>
                    <a:cubicBezTo>
                      <a:pt x="2" y="12"/>
                      <a:pt x="2" y="11"/>
                      <a:pt x="2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ṩḷíḓè"/>
              <p:cNvSpPr/>
              <p:nvPr/>
            </p:nvSpPr>
            <p:spPr bwMode="auto">
              <a:xfrm>
                <a:off x="43529251" y="9437688"/>
                <a:ext cx="223838" cy="1009650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1" y="9"/>
                      <a:pt x="1" y="8"/>
                      <a:pt x="1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ṧḻîḓé"/>
              <p:cNvSpPr/>
              <p:nvPr/>
            </p:nvSpPr>
            <p:spPr bwMode="auto">
              <a:xfrm>
                <a:off x="36126738" y="11007726"/>
                <a:ext cx="1233488" cy="168116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9" y="2"/>
                  </a:cxn>
                  <a:cxn ang="0">
                    <a:pos x="11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3"/>
                  </a:cxn>
                  <a:cxn ang="0">
                    <a:pos x="0" y="15"/>
                  </a:cxn>
                </a:cxnLst>
                <a:rect l="0" t="0" r="r" b="b"/>
                <a:pathLst>
                  <a:path w="11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4"/>
                      <a:pt x="9" y="2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Sḻïḍe"/>
              <p:cNvSpPr/>
              <p:nvPr/>
            </p:nvSpPr>
            <p:spPr bwMode="auto">
              <a:xfrm>
                <a:off x="35790188" y="11007726"/>
                <a:ext cx="2243138" cy="29146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" y="22"/>
                  </a:cxn>
                  <a:cxn ang="0">
                    <a:pos x="10" y="13"/>
                  </a:cxn>
                  <a:cxn ang="0">
                    <a:pos x="17" y="4"/>
                  </a:cxn>
                  <a:cxn ang="0">
                    <a:pos x="20" y="0"/>
                  </a:cxn>
                  <a:cxn ang="0">
                    <a:pos x="17" y="5"/>
                  </a:cxn>
                  <a:cxn ang="0">
                    <a:pos x="11" y="14"/>
                  </a:cxn>
                  <a:cxn ang="0">
                    <a:pos x="4" y="22"/>
                  </a:cxn>
                  <a:cxn ang="0">
                    <a:pos x="0" y="26"/>
                  </a:cxn>
                </a:cxnLst>
                <a:rect l="0" t="0" r="r" b="b"/>
                <a:pathLst>
                  <a:path w="20" h="26">
                    <a:moveTo>
                      <a:pt x="0" y="26"/>
                    </a:moveTo>
                    <a:cubicBezTo>
                      <a:pt x="0" y="26"/>
                      <a:pt x="1" y="25"/>
                      <a:pt x="3" y="22"/>
                    </a:cubicBezTo>
                    <a:cubicBezTo>
                      <a:pt x="5" y="19"/>
                      <a:pt x="7" y="16"/>
                      <a:pt x="10" y="13"/>
                    </a:cubicBezTo>
                    <a:cubicBezTo>
                      <a:pt x="12" y="10"/>
                      <a:pt x="15" y="7"/>
                      <a:pt x="17" y="4"/>
                    </a:cubicBezTo>
                    <a:cubicBezTo>
                      <a:pt x="19" y="2"/>
                      <a:pt x="20" y="0"/>
                      <a:pt x="20" y="0"/>
                    </a:cubicBezTo>
                    <a:cubicBezTo>
                      <a:pt x="20" y="0"/>
                      <a:pt x="19" y="2"/>
                      <a:pt x="17" y="5"/>
                    </a:cubicBezTo>
                    <a:cubicBezTo>
                      <a:pt x="16" y="7"/>
                      <a:pt x="13" y="10"/>
                      <a:pt x="11" y="14"/>
                    </a:cubicBezTo>
                    <a:cubicBezTo>
                      <a:pt x="8" y="17"/>
                      <a:pt x="6" y="20"/>
                      <a:pt x="4" y="22"/>
                    </a:cubicBezTo>
                    <a:cubicBezTo>
                      <a:pt x="2" y="25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ḷiḋè"/>
              <p:cNvSpPr/>
              <p:nvPr/>
            </p:nvSpPr>
            <p:spPr bwMode="auto">
              <a:xfrm>
                <a:off x="37360226" y="11455401"/>
                <a:ext cx="1122363" cy="1682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5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9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í$ḻídé"/>
            <p:cNvSpPr/>
            <p:nvPr/>
          </p:nvSpPr>
          <p:spPr bwMode="auto">
            <a:xfrm>
              <a:off x="4881834" y="334647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/>
            </a:p>
          </p:txBody>
        </p:sp>
        <p:sp>
          <p:nvSpPr>
            <p:cNvPr id="19" name="ïṡlïḑè"/>
            <p:cNvSpPr/>
            <p:nvPr/>
          </p:nvSpPr>
          <p:spPr bwMode="auto">
            <a:xfrm>
              <a:off x="4881834" y="4922124"/>
              <a:ext cx="274236" cy="27387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750043" y="2529000"/>
              <a:ext cx="6505376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736673" y="4699187"/>
              <a:ext cx="650537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ŝḻíḋê"/>
            <p:cNvSpPr txBox="1"/>
            <p:nvPr/>
          </p:nvSpPr>
          <p:spPr>
            <a:xfrm>
              <a:off x="4750043" y="1362548"/>
              <a:ext cx="6859556" cy="10159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/>
                <a:t>1. Why we use index?</a:t>
              </a:r>
            </a:p>
            <a:p>
              <a:pPr>
                <a:lnSpc>
                  <a:spcPct val="150000"/>
                </a:lnSpc>
              </a:pPr>
              <a:r>
                <a:rPr lang="en-US" altLang="zh-CN"/>
                <a:t>-- Speed up database queries when the amount of data gets large</a:t>
              </a:r>
            </a:p>
          </p:txBody>
        </p:sp>
        <p:grpSp>
          <p:nvGrpSpPr>
            <p:cNvPr id="12" name="iṧḻîḋe"/>
            <p:cNvGrpSpPr/>
            <p:nvPr/>
          </p:nvGrpSpPr>
          <p:grpSpPr>
            <a:xfrm>
              <a:off x="4736673" y="2811353"/>
              <a:ext cx="6688885" cy="1562534"/>
              <a:chOff x="4736673" y="2811353"/>
              <a:chExt cx="6688885" cy="1562534"/>
            </a:xfrm>
          </p:grpSpPr>
          <p:sp>
            <p:nvSpPr>
              <p:cNvPr id="16" name="ïṣliḑè"/>
              <p:cNvSpPr/>
              <p:nvPr/>
            </p:nvSpPr>
            <p:spPr bwMode="auto">
              <a:xfrm>
                <a:off x="5218431" y="3224233"/>
                <a:ext cx="6207127" cy="1149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/>
                  <a:t>Primary Key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/>
                  <a:t>Attributes that are used frequently (Foreign Keys, name, price)</a:t>
                </a:r>
              </a:p>
            </p:txBody>
          </p:sp>
          <p:sp>
            <p:nvSpPr>
              <p:cNvPr id="17" name="íṡḷiḍé"/>
              <p:cNvSpPr txBox="1"/>
              <p:nvPr/>
            </p:nvSpPr>
            <p:spPr bwMode="auto">
              <a:xfrm>
                <a:off x="4736673" y="2811353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/>
                  <a:t>2. Use on what kind of attributes?</a:t>
                </a:r>
              </a:p>
            </p:txBody>
          </p:sp>
        </p:grpSp>
        <p:grpSp>
          <p:nvGrpSpPr>
            <p:cNvPr id="13" name="íšľiḑé"/>
            <p:cNvGrpSpPr/>
            <p:nvPr/>
          </p:nvGrpSpPr>
          <p:grpSpPr>
            <a:xfrm>
              <a:off x="4763037" y="4958001"/>
              <a:ext cx="6852883" cy="1338418"/>
              <a:chOff x="4763037" y="4958001"/>
              <a:chExt cx="6852883" cy="1338418"/>
            </a:xfrm>
          </p:grpSpPr>
          <p:sp>
            <p:nvSpPr>
              <p:cNvPr id="14" name="îṡḻíḋê"/>
              <p:cNvSpPr/>
              <p:nvPr/>
            </p:nvSpPr>
            <p:spPr bwMode="auto">
              <a:xfrm>
                <a:off x="5224753" y="5390496"/>
                <a:ext cx="6391167" cy="905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Index (B Tree / B+ Tree)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Hash (Hash Tables)</a:t>
                </a:r>
              </a:p>
            </p:txBody>
          </p:sp>
          <p:sp>
            <p:nvSpPr>
              <p:cNvPr id="15" name="ïṣ1idê"/>
              <p:cNvSpPr txBox="1"/>
              <p:nvPr/>
            </p:nvSpPr>
            <p:spPr bwMode="auto">
              <a:xfrm>
                <a:off x="4763037" y="4958001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/>
                  <a:t>3. Which kind of index should we use?</a:t>
                </a:r>
              </a:p>
            </p:txBody>
          </p:sp>
        </p:grpSp>
      </p:grpSp>
      <p:sp>
        <p:nvSpPr>
          <p:cNvPr id="109" name="文本框 108"/>
          <p:cNvSpPr txBox="1"/>
          <p:nvPr/>
        </p:nvSpPr>
        <p:spPr>
          <a:xfrm>
            <a:off x="4750044" y="4182263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/>
              <a:t>More indices do not always mean better performance! 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Which one is better?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73618" y="6341101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ea04d379-70af-4a92-8bbd-a41bdfe5463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2546" y="944724"/>
            <a:ext cx="10833005" cy="5394054"/>
            <a:chOff x="862546" y="944724"/>
            <a:chExt cx="10833005" cy="5394054"/>
          </a:xfrm>
        </p:grpSpPr>
        <p:sp>
          <p:nvSpPr>
            <p:cNvPr id="6" name="îSľîḍé"/>
            <p:cNvSpPr/>
            <p:nvPr/>
          </p:nvSpPr>
          <p:spPr bwMode="auto">
            <a:xfrm>
              <a:off x="862546" y="1359000"/>
              <a:ext cx="1077312" cy="1065922"/>
            </a:xfrm>
            <a:prstGeom prst="wedgeEllipseCallout">
              <a:avLst>
                <a:gd name="adj1" fmla="val 70151"/>
                <a:gd name="adj2" fmla="val -49545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grpSp>
          <p:nvGrpSpPr>
            <p:cNvPr id="7" name="îşļïde"/>
            <p:cNvGrpSpPr>
              <a:grpSpLocks noChangeAspect="1"/>
            </p:cNvGrpSpPr>
            <p:nvPr/>
          </p:nvGrpSpPr>
          <p:grpSpPr bwMode="auto">
            <a:xfrm>
              <a:off x="1027418" y="944724"/>
              <a:ext cx="3936334" cy="4706981"/>
              <a:chOff x="1423" y="-1124"/>
              <a:chExt cx="4832" cy="5778"/>
            </a:xfrm>
          </p:grpSpPr>
          <p:sp>
            <p:nvSpPr>
              <p:cNvPr id="30" name="ïSḷiḑe"/>
              <p:cNvSpPr/>
              <p:nvPr/>
            </p:nvSpPr>
            <p:spPr bwMode="auto">
              <a:xfrm>
                <a:off x="1423" y="1565"/>
                <a:ext cx="4832" cy="3089"/>
              </a:xfrm>
              <a:custGeom>
                <a:avLst/>
                <a:gdLst>
                  <a:gd name="T0" fmla="*/ 2042 w 2042"/>
                  <a:gd name="T1" fmla="*/ 1233 h 1306"/>
                  <a:gd name="T2" fmla="*/ 1970 w 2042"/>
                  <a:gd name="T3" fmla="*/ 1306 h 1306"/>
                  <a:gd name="T4" fmla="*/ 72 w 2042"/>
                  <a:gd name="T5" fmla="*/ 1306 h 1306"/>
                  <a:gd name="T6" fmla="*/ 0 w 2042"/>
                  <a:gd name="T7" fmla="*/ 1233 h 1306"/>
                  <a:gd name="T8" fmla="*/ 0 w 2042"/>
                  <a:gd name="T9" fmla="*/ 72 h 1306"/>
                  <a:gd name="T10" fmla="*/ 72 w 2042"/>
                  <a:gd name="T11" fmla="*/ 0 h 1306"/>
                  <a:gd name="T12" fmla="*/ 1970 w 2042"/>
                  <a:gd name="T13" fmla="*/ 0 h 1306"/>
                  <a:gd name="T14" fmla="*/ 2042 w 2042"/>
                  <a:gd name="T15" fmla="*/ 72 h 1306"/>
                  <a:gd name="T16" fmla="*/ 2042 w 2042"/>
                  <a:gd name="T17" fmla="*/ 1233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2" h="1306">
                    <a:moveTo>
                      <a:pt x="2042" y="1233"/>
                    </a:moveTo>
                    <a:cubicBezTo>
                      <a:pt x="2042" y="1273"/>
                      <a:pt x="2009" y="1306"/>
                      <a:pt x="1970" y="1306"/>
                    </a:cubicBezTo>
                    <a:cubicBezTo>
                      <a:pt x="72" y="1306"/>
                      <a:pt x="72" y="1306"/>
                      <a:pt x="72" y="1306"/>
                    </a:cubicBezTo>
                    <a:cubicBezTo>
                      <a:pt x="33" y="1306"/>
                      <a:pt x="0" y="1273"/>
                      <a:pt x="0" y="123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32"/>
                      <a:pt x="33" y="0"/>
                      <a:pt x="72" y="0"/>
                    </a:cubicBezTo>
                    <a:cubicBezTo>
                      <a:pt x="1970" y="0"/>
                      <a:pt x="1970" y="0"/>
                      <a:pt x="1970" y="0"/>
                    </a:cubicBezTo>
                    <a:cubicBezTo>
                      <a:pt x="2009" y="0"/>
                      <a:pt x="2042" y="32"/>
                      <a:pt x="2042" y="72"/>
                    </a:cubicBezTo>
                    <a:cubicBezTo>
                      <a:pt x="2042" y="1233"/>
                      <a:pt x="2042" y="1233"/>
                      <a:pt x="2042" y="123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śļiḑè"/>
              <p:cNvSpPr/>
              <p:nvPr/>
            </p:nvSpPr>
            <p:spPr bwMode="auto">
              <a:xfrm>
                <a:off x="2594" y="1565"/>
                <a:ext cx="3661" cy="3089"/>
              </a:xfrm>
              <a:custGeom>
                <a:avLst/>
                <a:gdLst>
                  <a:gd name="T0" fmla="*/ 1475 w 1547"/>
                  <a:gd name="T1" fmla="*/ 0 h 1306"/>
                  <a:gd name="T2" fmla="*/ 858 w 1547"/>
                  <a:gd name="T3" fmla="*/ 0 h 1306"/>
                  <a:gd name="T4" fmla="*/ 859 w 1547"/>
                  <a:gd name="T5" fmla="*/ 46 h 1306"/>
                  <a:gd name="T6" fmla="*/ 462 w 1547"/>
                  <a:gd name="T7" fmla="*/ 1003 h 1306"/>
                  <a:gd name="T8" fmla="*/ 0 w 1547"/>
                  <a:gd name="T9" fmla="*/ 1306 h 1306"/>
                  <a:gd name="T10" fmla="*/ 1475 w 1547"/>
                  <a:gd name="T11" fmla="*/ 1306 h 1306"/>
                  <a:gd name="T12" fmla="*/ 1547 w 1547"/>
                  <a:gd name="T13" fmla="*/ 1233 h 1306"/>
                  <a:gd name="T14" fmla="*/ 1547 w 1547"/>
                  <a:gd name="T15" fmla="*/ 72 h 1306"/>
                  <a:gd name="T16" fmla="*/ 1475 w 1547"/>
                  <a:gd name="T17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7" h="1306">
                    <a:moveTo>
                      <a:pt x="1475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9" y="15"/>
                      <a:pt x="859" y="30"/>
                      <a:pt x="859" y="46"/>
                    </a:cubicBezTo>
                    <a:cubicBezTo>
                      <a:pt x="859" y="404"/>
                      <a:pt x="715" y="751"/>
                      <a:pt x="462" y="1003"/>
                    </a:cubicBezTo>
                    <a:cubicBezTo>
                      <a:pt x="330" y="1136"/>
                      <a:pt x="172" y="1238"/>
                      <a:pt x="0" y="1306"/>
                    </a:cubicBezTo>
                    <a:cubicBezTo>
                      <a:pt x="1475" y="1306"/>
                      <a:pt x="1475" y="1306"/>
                      <a:pt x="1475" y="1306"/>
                    </a:cubicBezTo>
                    <a:cubicBezTo>
                      <a:pt x="1514" y="1306"/>
                      <a:pt x="1547" y="1273"/>
                      <a:pt x="1547" y="1233"/>
                    </a:cubicBezTo>
                    <a:cubicBezTo>
                      <a:pt x="1547" y="72"/>
                      <a:pt x="1547" y="72"/>
                      <a:pt x="1547" y="72"/>
                    </a:cubicBezTo>
                    <a:cubicBezTo>
                      <a:pt x="1547" y="32"/>
                      <a:pt x="1514" y="0"/>
                      <a:pt x="14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$ḷïḍé"/>
              <p:cNvSpPr/>
              <p:nvPr/>
            </p:nvSpPr>
            <p:spPr bwMode="auto">
              <a:xfrm>
                <a:off x="1591" y="1740"/>
                <a:ext cx="4496" cy="273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ṥḷíďe"/>
              <p:cNvSpPr/>
              <p:nvPr/>
            </p:nvSpPr>
            <p:spPr bwMode="auto">
              <a:xfrm>
                <a:off x="3789" y="1605"/>
                <a:ext cx="100" cy="10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śḷídé"/>
              <p:cNvSpPr/>
              <p:nvPr/>
            </p:nvSpPr>
            <p:spPr bwMode="auto">
              <a:xfrm>
                <a:off x="3775" y="1591"/>
                <a:ext cx="128" cy="128"/>
              </a:xfrm>
              <a:custGeom>
                <a:avLst/>
                <a:gdLst>
                  <a:gd name="T0" fmla="*/ 48 w 54"/>
                  <a:gd name="T1" fmla="*/ 27 h 54"/>
                  <a:gd name="T2" fmla="*/ 43 w 54"/>
                  <a:gd name="T3" fmla="*/ 27 h 54"/>
                  <a:gd name="T4" fmla="*/ 39 w 54"/>
                  <a:gd name="T5" fmla="*/ 39 h 54"/>
                  <a:gd name="T6" fmla="*/ 27 w 54"/>
                  <a:gd name="T7" fmla="*/ 43 h 54"/>
                  <a:gd name="T8" fmla="*/ 15 w 54"/>
                  <a:gd name="T9" fmla="*/ 39 h 54"/>
                  <a:gd name="T10" fmla="*/ 11 w 54"/>
                  <a:gd name="T11" fmla="*/ 27 h 54"/>
                  <a:gd name="T12" fmla="*/ 15 w 54"/>
                  <a:gd name="T13" fmla="*/ 16 h 54"/>
                  <a:gd name="T14" fmla="*/ 27 w 54"/>
                  <a:gd name="T15" fmla="*/ 11 h 54"/>
                  <a:gd name="T16" fmla="*/ 39 w 54"/>
                  <a:gd name="T17" fmla="*/ 16 h 54"/>
                  <a:gd name="T18" fmla="*/ 43 w 54"/>
                  <a:gd name="T19" fmla="*/ 27 h 54"/>
                  <a:gd name="T20" fmla="*/ 48 w 54"/>
                  <a:gd name="T21" fmla="*/ 27 h 54"/>
                  <a:gd name="T22" fmla="*/ 54 w 54"/>
                  <a:gd name="T23" fmla="*/ 27 h 54"/>
                  <a:gd name="T24" fmla="*/ 27 w 54"/>
                  <a:gd name="T25" fmla="*/ 0 h 54"/>
                  <a:gd name="T26" fmla="*/ 0 w 54"/>
                  <a:gd name="T27" fmla="*/ 27 h 54"/>
                  <a:gd name="T28" fmla="*/ 27 w 54"/>
                  <a:gd name="T29" fmla="*/ 54 h 54"/>
                  <a:gd name="T30" fmla="*/ 54 w 54"/>
                  <a:gd name="T31" fmla="*/ 27 h 54"/>
                  <a:gd name="T32" fmla="*/ 48 w 54"/>
                  <a:gd name="T33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54">
                    <a:moveTo>
                      <a:pt x="48" y="27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32"/>
                      <a:pt x="41" y="36"/>
                      <a:pt x="39" y="39"/>
                    </a:cubicBezTo>
                    <a:cubicBezTo>
                      <a:pt x="36" y="42"/>
                      <a:pt x="32" y="43"/>
                      <a:pt x="27" y="43"/>
                    </a:cubicBezTo>
                    <a:cubicBezTo>
                      <a:pt x="22" y="43"/>
                      <a:pt x="18" y="42"/>
                      <a:pt x="15" y="39"/>
                    </a:cubicBezTo>
                    <a:cubicBezTo>
                      <a:pt x="13" y="36"/>
                      <a:pt x="11" y="32"/>
                      <a:pt x="11" y="27"/>
                    </a:cubicBezTo>
                    <a:cubicBezTo>
                      <a:pt x="11" y="23"/>
                      <a:pt x="13" y="19"/>
                      <a:pt x="15" y="16"/>
                    </a:cubicBezTo>
                    <a:cubicBezTo>
                      <a:pt x="18" y="13"/>
                      <a:pt x="22" y="11"/>
                      <a:pt x="27" y="11"/>
                    </a:cubicBezTo>
                    <a:cubicBezTo>
                      <a:pt x="32" y="11"/>
                      <a:pt x="36" y="13"/>
                      <a:pt x="39" y="16"/>
                    </a:cubicBezTo>
                    <a:cubicBezTo>
                      <a:pt x="41" y="19"/>
                      <a:pt x="43" y="23"/>
                      <a:pt x="43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7" y="54"/>
                    </a:cubicBezTo>
                    <a:cubicBezTo>
                      <a:pt x="42" y="54"/>
                      <a:pt x="54" y="42"/>
                      <a:pt x="54" y="27"/>
                    </a:cubicBezTo>
                    <a:lnTo>
                      <a:pt x="48" y="27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šľiḋê"/>
              <p:cNvSpPr/>
              <p:nvPr/>
            </p:nvSpPr>
            <p:spPr bwMode="auto">
              <a:xfrm>
                <a:off x="1591" y="1017"/>
                <a:ext cx="4396" cy="3459"/>
              </a:xfrm>
              <a:custGeom>
                <a:avLst/>
                <a:gdLst>
                  <a:gd name="T0" fmla="*/ 1775 w 1858"/>
                  <a:gd name="T1" fmla="*/ 431 h 1463"/>
                  <a:gd name="T2" fmla="*/ 1462 w 1858"/>
                  <a:gd name="T3" fmla="*/ 0 h 1463"/>
                  <a:gd name="T4" fmla="*/ 1383 w 1858"/>
                  <a:gd name="T5" fmla="*/ 79 h 1463"/>
                  <a:gd name="T6" fmla="*/ 1673 w 1858"/>
                  <a:gd name="T7" fmla="*/ 476 h 1463"/>
                  <a:gd name="T8" fmla="*/ 1702 w 1858"/>
                  <a:gd name="T9" fmla="*/ 823 h 1463"/>
                  <a:gd name="T10" fmla="*/ 1393 w 1858"/>
                  <a:gd name="T11" fmla="*/ 1072 h 1463"/>
                  <a:gd name="T12" fmla="*/ 1108 w 1858"/>
                  <a:gd name="T13" fmla="*/ 1143 h 1463"/>
                  <a:gd name="T14" fmla="*/ 1050 w 1858"/>
                  <a:gd name="T15" fmla="*/ 1095 h 1463"/>
                  <a:gd name="T16" fmla="*/ 1064 w 1858"/>
                  <a:gd name="T17" fmla="*/ 1052 h 1463"/>
                  <a:gd name="T18" fmla="*/ 1001 w 1858"/>
                  <a:gd name="T19" fmla="*/ 976 h 1463"/>
                  <a:gd name="T20" fmla="*/ 1005 w 1858"/>
                  <a:gd name="T21" fmla="*/ 943 h 1463"/>
                  <a:gd name="T22" fmla="*/ 870 w 1858"/>
                  <a:gd name="T23" fmla="*/ 809 h 1463"/>
                  <a:gd name="T24" fmla="*/ 809 w 1858"/>
                  <a:gd name="T25" fmla="*/ 824 h 1463"/>
                  <a:gd name="T26" fmla="*/ 819 w 1858"/>
                  <a:gd name="T27" fmla="*/ 777 h 1463"/>
                  <a:gd name="T28" fmla="*/ 698 w 1858"/>
                  <a:gd name="T29" fmla="*/ 656 h 1463"/>
                  <a:gd name="T30" fmla="*/ 671 w 1858"/>
                  <a:gd name="T31" fmla="*/ 659 h 1463"/>
                  <a:gd name="T32" fmla="*/ 671 w 1858"/>
                  <a:gd name="T33" fmla="*/ 656 h 1463"/>
                  <a:gd name="T34" fmla="*/ 591 w 1858"/>
                  <a:gd name="T35" fmla="*/ 547 h 1463"/>
                  <a:gd name="T36" fmla="*/ 599 w 1858"/>
                  <a:gd name="T37" fmla="*/ 503 h 1463"/>
                  <a:gd name="T38" fmla="*/ 474 w 1858"/>
                  <a:gd name="T39" fmla="*/ 378 h 1463"/>
                  <a:gd name="T40" fmla="*/ 408 w 1858"/>
                  <a:gd name="T41" fmla="*/ 397 h 1463"/>
                  <a:gd name="T42" fmla="*/ 410 w 1858"/>
                  <a:gd name="T43" fmla="*/ 378 h 1463"/>
                  <a:gd name="T44" fmla="*/ 386 w 1858"/>
                  <a:gd name="T45" fmla="*/ 306 h 1463"/>
                  <a:gd name="T46" fmla="*/ 193 w 1858"/>
                  <a:gd name="T47" fmla="*/ 306 h 1463"/>
                  <a:gd name="T48" fmla="*/ 193 w 1858"/>
                  <a:gd name="T49" fmla="*/ 306 h 1463"/>
                  <a:gd name="T50" fmla="*/ 0 w 1858"/>
                  <a:gd name="T51" fmla="*/ 306 h 1463"/>
                  <a:gd name="T52" fmla="*/ 0 w 1858"/>
                  <a:gd name="T53" fmla="*/ 1462 h 1463"/>
                  <a:gd name="T54" fmla="*/ 991 w 1858"/>
                  <a:gd name="T55" fmla="*/ 1463 h 1463"/>
                  <a:gd name="T56" fmla="*/ 991 w 1858"/>
                  <a:gd name="T57" fmla="*/ 1462 h 1463"/>
                  <a:gd name="T58" fmla="*/ 1269 w 1858"/>
                  <a:gd name="T59" fmla="*/ 1462 h 1463"/>
                  <a:gd name="T60" fmla="*/ 1270 w 1858"/>
                  <a:gd name="T61" fmla="*/ 1450 h 1463"/>
                  <a:gd name="T62" fmla="*/ 1248 w 1858"/>
                  <a:gd name="T63" fmla="*/ 1383 h 1463"/>
                  <a:gd name="T64" fmla="*/ 1270 w 1858"/>
                  <a:gd name="T65" fmla="*/ 1316 h 1463"/>
                  <a:gd name="T66" fmla="*/ 1234 w 1858"/>
                  <a:gd name="T67" fmla="*/ 1233 h 1463"/>
                  <a:gd name="T68" fmla="*/ 1432 w 1858"/>
                  <a:gd name="T69" fmla="*/ 1177 h 1463"/>
                  <a:gd name="T70" fmla="*/ 1805 w 1858"/>
                  <a:gd name="T71" fmla="*/ 866 h 1463"/>
                  <a:gd name="T72" fmla="*/ 1775 w 1858"/>
                  <a:gd name="T73" fmla="*/ 431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58" h="1463">
                    <a:moveTo>
                      <a:pt x="1775" y="431"/>
                    </a:moveTo>
                    <a:cubicBezTo>
                      <a:pt x="1714" y="292"/>
                      <a:pt x="1605" y="143"/>
                      <a:pt x="1462" y="0"/>
                    </a:cubicBezTo>
                    <a:cubicBezTo>
                      <a:pt x="1383" y="79"/>
                      <a:pt x="1383" y="79"/>
                      <a:pt x="1383" y="79"/>
                    </a:cubicBezTo>
                    <a:cubicBezTo>
                      <a:pt x="1517" y="212"/>
                      <a:pt x="1617" y="350"/>
                      <a:pt x="1673" y="476"/>
                    </a:cubicBezTo>
                    <a:cubicBezTo>
                      <a:pt x="1733" y="609"/>
                      <a:pt x="1742" y="726"/>
                      <a:pt x="1702" y="823"/>
                    </a:cubicBezTo>
                    <a:cubicBezTo>
                      <a:pt x="1658" y="928"/>
                      <a:pt x="1554" y="1012"/>
                      <a:pt x="1393" y="1072"/>
                    </a:cubicBezTo>
                    <a:cubicBezTo>
                      <a:pt x="1311" y="1102"/>
                      <a:pt x="1216" y="1126"/>
                      <a:pt x="1108" y="1143"/>
                    </a:cubicBezTo>
                    <a:cubicBezTo>
                      <a:pt x="1095" y="1121"/>
                      <a:pt x="1075" y="1103"/>
                      <a:pt x="1050" y="1095"/>
                    </a:cubicBezTo>
                    <a:cubicBezTo>
                      <a:pt x="1059" y="1083"/>
                      <a:pt x="1064" y="1068"/>
                      <a:pt x="1064" y="1052"/>
                    </a:cubicBezTo>
                    <a:cubicBezTo>
                      <a:pt x="1064" y="1014"/>
                      <a:pt x="1037" y="983"/>
                      <a:pt x="1001" y="976"/>
                    </a:cubicBezTo>
                    <a:cubicBezTo>
                      <a:pt x="1003" y="966"/>
                      <a:pt x="1005" y="955"/>
                      <a:pt x="1005" y="943"/>
                    </a:cubicBezTo>
                    <a:cubicBezTo>
                      <a:pt x="1005" y="869"/>
                      <a:pt x="945" y="809"/>
                      <a:pt x="870" y="809"/>
                    </a:cubicBezTo>
                    <a:cubicBezTo>
                      <a:pt x="849" y="809"/>
                      <a:pt x="828" y="814"/>
                      <a:pt x="809" y="824"/>
                    </a:cubicBezTo>
                    <a:cubicBezTo>
                      <a:pt x="816" y="809"/>
                      <a:pt x="819" y="793"/>
                      <a:pt x="819" y="777"/>
                    </a:cubicBezTo>
                    <a:cubicBezTo>
                      <a:pt x="819" y="710"/>
                      <a:pt x="765" y="656"/>
                      <a:pt x="698" y="656"/>
                    </a:cubicBezTo>
                    <a:cubicBezTo>
                      <a:pt x="689" y="656"/>
                      <a:pt x="679" y="657"/>
                      <a:pt x="671" y="659"/>
                    </a:cubicBezTo>
                    <a:cubicBezTo>
                      <a:pt x="671" y="658"/>
                      <a:pt x="671" y="657"/>
                      <a:pt x="671" y="656"/>
                    </a:cubicBezTo>
                    <a:cubicBezTo>
                      <a:pt x="671" y="605"/>
                      <a:pt x="637" y="561"/>
                      <a:pt x="591" y="547"/>
                    </a:cubicBezTo>
                    <a:cubicBezTo>
                      <a:pt x="596" y="533"/>
                      <a:pt x="599" y="518"/>
                      <a:pt x="599" y="503"/>
                    </a:cubicBezTo>
                    <a:cubicBezTo>
                      <a:pt x="599" y="434"/>
                      <a:pt x="543" y="378"/>
                      <a:pt x="474" y="378"/>
                    </a:cubicBezTo>
                    <a:cubicBezTo>
                      <a:pt x="450" y="378"/>
                      <a:pt x="427" y="385"/>
                      <a:pt x="408" y="397"/>
                    </a:cubicBezTo>
                    <a:cubicBezTo>
                      <a:pt x="409" y="390"/>
                      <a:pt x="410" y="384"/>
                      <a:pt x="410" y="378"/>
                    </a:cubicBezTo>
                    <a:cubicBezTo>
                      <a:pt x="410" y="351"/>
                      <a:pt x="401" y="326"/>
                      <a:pt x="386" y="306"/>
                    </a:cubicBezTo>
                    <a:cubicBezTo>
                      <a:pt x="193" y="306"/>
                      <a:pt x="193" y="306"/>
                      <a:pt x="193" y="306"/>
                    </a:cubicBezTo>
                    <a:cubicBezTo>
                      <a:pt x="193" y="306"/>
                      <a:pt x="193" y="306"/>
                      <a:pt x="193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1462"/>
                      <a:pt x="0" y="1462"/>
                      <a:pt x="0" y="1462"/>
                    </a:cubicBezTo>
                    <a:cubicBezTo>
                      <a:pt x="991" y="1463"/>
                      <a:pt x="991" y="1463"/>
                      <a:pt x="991" y="1463"/>
                    </a:cubicBezTo>
                    <a:cubicBezTo>
                      <a:pt x="991" y="1462"/>
                      <a:pt x="991" y="1462"/>
                      <a:pt x="991" y="1462"/>
                    </a:cubicBezTo>
                    <a:cubicBezTo>
                      <a:pt x="1269" y="1462"/>
                      <a:pt x="1269" y="1462"/>
                      <a:pt x="1269" y="1462"/>
                    </a:cubicBezTo>
                    <a:cubicBezTo>
                      <a:pt x="1270" y="1458"/>
                      <a:pt x="1270" y="1454"/>
                      <a:pt x="1270" y="1450"/>
                    </a:cubicBezTo>
                    <a:cubicBezTo>
                      <a:pt x="1270" y="1425"/>
                      <a:pt x="1262" y="1402"/>
                      <a:pt x="1248" y="1383"/>
                    </a:cubicBezTo>
                    <a:cubicBezTo>
                      <a:pt x="1262" y="1365"/>
                      <a:pt x="1270" y="1341"/>
                      <a:pt x="1270" y="1316"/>
                    </a:cubicBezTo>
                    <a:cubicBezTo>
                      <a:pt x="1270" y="1283"/>
                      <a:pt x="1256" y="1254"/>
                      <a:pt x="1234" y="1233"/>
                    </a:cubicBezTo>
                    <a:cubicBezTo>
                      <a:pt x="1306" y="1218"/>
                      <a:pt x="1372" y="1199"/>
                      <a:pt x="1432" y="1177"/>
                    </a:cubicBezTo>
                    <a:cubicBezTo>
                      <a:pt x="1623" y="1106"/>
                      <a:pt x="1749" y="1001"/>
                      <a:pt x="1805" y="866"/>
                    </a:cubicBezTo>
                    <a:cubicBezTo>
                      <a:pt x="1858" y="739"/>
                      <a:pt x="1848" y="593"/>
                      <a:pt x="1775" y="431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ṧļiḓé"/>
              <p:cNvSpPr/>
              <p:nvPr/>
            </p:nvSpPr>
            <p:spPr bwMode="auto">
              <a:xfrm>
                <a:off x="1591" y="1052"/>
                <a:ext cx="4344" cy="3424"/>
              </a:xfrm>
              <a:custGeom>
                <a:avLst/>
                <a:gdLst>
                  <a:gd name="T0" fmla="*/ 1756 w 1836"/>
                  <a:gd name="T1" fmla="*/ 424 h 1448"/>
                  <a:gd name="T2" fmla="*/ 1447 w 1836"/>
                  <a:gd name="T3" fmla="*/ 0 h 1448"/>
                  <a:gd name="T4" fmla="*/ 1398 w 1836"/>
                  <a:gd name="T5" fmla="*/ 49 h 1448"/>
                  <a:gd name="T6" fmla="*/ 1693 w 1836"/>
                  <a:gd name="T7" fmla="*/ 452 h 1448"/>
                  <a:gd name="T8" fmla="*/ 1722 w 1836"/>
                  <a:gd name="T9" fmla="*/ 816 h 1448"/>
                  <a:gd name="T10" fmla="*/ 981 w 1836"/>
                  <a:gd name="T11" fmla="*/ 1166 h 1448"/>
                  <a:gd name="T12" fmla="*/ 836 w 1836"/>
                  <a:gd name="T13" fmla="*/ 1023 h 1448"/>
                  <a:gd name="T14" fmla="*/ 755 w 1836"/>
                  <a:gd name="T15" fmla="*/ 1048 h 1448"/>
                  <a:gd name="T16" fmla="*/ 706 w 1836"/>
                  <a:gd name="T17" fmla="*/ 1026 h 1448"/>
                  <a:gd name="T18" fmla="*/ 711 w 1836"/>
                  <a:gd name="T19" fmla="*/ 978 h 1448"/>
                  <a:gd name="T20" fmla="*/ 505 w 1836"/>
                  <a:gd name="T21" fmla="*/ 772 h 1448"/>
                  <a:gd name="T22" fmla="*/ 446 w 1836"/>
                  <a:gd name="T23" fmla="*/ 780 h 1448"/>
                  <a:gd name="T24" fmla="*/ 318 w 1836"/>
                  <a:gd name="T25" fmla="*/ 669 h 1448"/>
                  <a:gd name="T26" fmla="*/ 135 w 1836"/>
                  <a:gd name="T27" fmla="*/ 497 h 1448"/>
                  <a:gd name="T28" fmla="*/ 0 w 1836"/>
                  <a:gd name="T29" fmla="*/ 557 h 1448"/>
                  <a:gd name="T30" fmla="*/ 0 w 1836"/>
                  <a:gd name="T31" fmla="*/ 1026 h 1448"/>
                  <a:gd name="T32" fmla="*/ 0 w 1836"/>
                  <a:gd name="T33" fmla="*/ 1026 h 1448"/>
                  <a:gd name="T34" fmla="*/ 0 w 1836"/>
                  <a:gd name="T35" fmla="*/ 1448 h 1448"/>
                  <a:gd name="T36" fmla="*/ 1113 w 1836"/>
                  <a:gd name="T37" fmla="*/ 1448 h 1448"/>
                  <a:gd name="T38" fmla="*/ 1126 w 1836"/>
                  <a:gd name="T39" fmla="*/ 1378 h 1448"/>
                  <a:gd name="T40" fmla="*/ 1054 w 1836"/>
                  <a:gd name="T41" fmla="*/ 1227 h 1448"/>
                  <a:gd name="T42" fmla="*/ 1424 w 1836"/>
                  <a:gd name="T43" fmla="*/ 1142 h 1448"/>
                  <a:gd name="T44" fmla="*/ 1786 w 1836"/>
                  <a:gd name="T45" fmla="*/ 843 h 1448"/>
                  <a:gd name="T46" fmla="*/ 1756 w 1836"/>
                  <a:gd name="T47" fmla="*/ 424 h 1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6" h="1448">
                    <a:moveTo>
                      <a:pt x="1756" y="424"/>
                    </a:moveTo>
                    <a:cubicBezTo>
                      <a:pt x="1695" y="288"/>
                      <a:pt x="1589" y="141"/>
                      <a:pt x="1447" y="0"/>
                    </a:cubicBezTo>
                    <a:cubicBezTo>
                      <a:pt x="1398" y="49"/>
                      <a:pt x="1398" y="49"/>
                      <a:pt x="1398" y="49"/>
                    </a:cubicBezTo>
                    <a:cubicBezTo>
                      <a:pt x="1534" y="184"/>
                      <a:pt x="1635" y="324"/>
                      <a:pt x="1693" y="452"/>
                    </a:cubicBezTo>
                    <a:cubicBezTo>
                      <a:pt x="1754" y="591"/>
                      <a:pt x="1764" y="713"/>
                      <a:pt x="1722" y="816"/>
                    </a:cubicBezTo>
                    <a:cubicBezTo>
                      <a:pt x="1644" y="1004"/>
                      <a:pt x="1390" y="1123"/>
                      <a:pt x="981" y="1166"/>
                    </a:cubicBezTo>
                    <a:cubicBezTo>
                      <a:pt x="980" y="1087"/>
                      <a:pt x="916" y="1023"/>
                      <a:pt x="836" y="1023"/>
                    </a:cubicBezTo>
                    <a:cubicBezTo>
                      <a:pt x="806" y="1023"/>
                      <a:pt x="778" y="1032"/>
                      <a:pt x="755" y="1048"/>
                    </a:cubicBezTo>
                    <a:cubicBezTo>
                      <a:pt x="741" y="1038"/>
                      <a:pt x="724" y="1030"/>
                      <a:pt x="706" y="1026"/>
                    </a:cubicBezTo>
                    <a:cubicBezTo>
                      <a:pt x="709" y="1011"/>
                      <a:pt x="711" y="995"/>
                      <a:pt x="711" y="978"/>
                    </a:cubicBezTo>
                    <a:cubicBezTo>
                      <a:pt x="711" y="864"/>
                      <a:pt x="619" y="772"/>
                      <a:pt x="505" y="772"/>
                    </a:cubicBezTo>
                    <a:cubicBezTo>
                      <a:pt x="485" y="772"/>
                      <a:pt x="465" y="775"/>
                      <a:pt x="446" y="780"/>
                    </a:cubicBezTo>
                    <a:cubicBezTo>
                      <a:pt x="423" y="725"/>
                      <a:pt x="376" y="684"/>
                      <a:pt x="318" y="669"/>
                    </a:cubicBezTo>
                    <a:cubicBezTo>
                      <a:pt x="311" y="573"/>
                      <a:pt x="232" y="497"/>
                      <a:pt x="135" y="497"/>
                    </a:cubicBezTo>
                    <a:cubicBezTo>
                      <a:pt x="81" y="497"/>
                      <a:pt x="33" y="520"/>
                      <a:pt x="0" y="557"/>
                    </a:cubicBezTo>
                    <a:cubicBezTo>
                      <a:pt x="0" y="1026"/>
                      <a:pt x="0" y="1026"/>
                      <a:pt x="0" y="1026"/>
                    </a:cubicBezTo>
                    <a:cubicBezTo>
                      <a:pt x="0" y="1026"/>
                      <a:pt x="0" y="1026"/>
                      <a:pt x="0" y="1026"/>
                    </a:cubicBezTo>
                    <a:cubicBezTo>
                      <a:pt x="0" y="1448"/>
                      <a:pt x="0" y="1448"/>
                      <a:pt x="0" y="1448"/>
                    </a:cubicBezTo>
                    <a:cubicBezTo>
                      <a:pt x="1113" y="1448"/>
                      <a:pt x="1113" y="1448"/>
                      <a:pt x="1113" y="1448"/>
                    </a:cubicBezTo>
                    <a:cubicBezTo>
                      <a:pt x="1121" y="1426"/>
                      <a:pt x="1126" y="1403"/>
                      <a:pt x="1126" y="1378"/>
                    </a:cubicBezTo>
                    <a:cubicBezTo>
                      <a:pt x="1126" y="1317"/>
                      <a:pt x="1098" y="1263"/>
                      <a:pt x="1054" y="1227"/>
                    </a:cubicBezTo>
                    <a:cubicBezTo>
                      <a:pt x="1197" y="1209"/>
                      <a:pt x="1321" y="1180"/>
                      <a:pt x="1424" y="1142"/>
                    </a:cubicBezTo>
                    <a:cubicBezTo>
                      <a:pt x="1610" y="1073"/>
                      <a:pt x="1732" y="972"/>
                      <a:pt x="1786" y="843"/>
                    </a:cubicBezTo>
                    <a:cubicBezTo>
                      <a:pt x="1836" y="722"/>
                      <a:pt x="1826" y="581"/>
                      <a:pt x="1756" y="42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liďê"/>
              <p:cNvSpPr/>
              <p:nvPr/>
            </p:nvSpPr>
            <p:spPr bwMode="auto">
              <a:xfrm>
                <a:off x="1605" y="1064"/>
                <a:ext cx="4406" cy="3426"/>
              </a:xfrm>
              <a:custGeom>
                <a:avLst/>
                <a:gdLst>
                  <a:gd name="T0" fmla="*/ 1429 w 1862"/>
                  <a:gd name="T1" fmla="*/ 0 h 1449"/>
                  <a:gd name="T2" fmla="*/ 1400 w 1862"/>
                  <a:gd name="T3" fmla="*/ 30 h 1449"/>
                  <a:gd name="T4" fmla="*/ 1733 w 1862"/>
                  <a:gd name="T5" fmla="*/ 809 h 1449"/>
                  <a:gd name="T6" fmla="*/ 653 w 1862"/>
                  <a:gd name="T7" fmla="*/ 1195 h 1449"/>
                  <a:gd name="T8" fmla="*/ 653 w 1862"/>
                  <a:gd name="T9" fmla="*/ 1187 h 1449"/>
                  <a:gd name="T10" fmla="*/ 526 w 1862"/>
                  <a:gd name="T11" fmla="*/ 1062 h 1449"/>
                  <a:gd name="T12" fmla="*/ 465 w 1862"/>
                  <a:gd name="T13" fmla="*/ 1078 h 1449"/>
                  <a:gd name="T14" fmla="*/ 361 w 1862"/>
                  <a:gd name="T15" fmla="*/ 1018 h 1449"/>
                  <a:gd name="T16" fmla="*/ 361 w 1862"/>
                  <a:gd name="T17" fmla="*/ 1017 h 1449"/>
                  <a:gd name="T18" fmla="*/ 232 w 1862"/>
                  <a:gd name="T19" fmla="*/ 891 h 1449"/>
                  <a:gd name="T20" fmla="*/ 116 w 1862"/>
                  <a:gd name="T21" fmla="*/ 968 h 1449"/>
                  <a:gd name="T22" fmla="*/ 79 w 1862"/>
                  <a:gd name="T23" fmla="*/ 962 h 1449"/>
                  <a:gd name="T24" fmla="*/ 0 w 1862"/>
                  <a:gd name="T25" fmla="*/ 998 h 1449"/>
                  <a:gd name="T26" fmla="*/ 4 w 1862"/>
                  <a:gd name="T27" fmla="*/ 1449 h 1449"/>
                  <a:gd name="T28" fmla="*/ 773 w 1862"/>
                  <a:gd name="T29" fmla="*/ 1443 h 1449"/>
                  <a:gd name="T30" fmla="*/ 822 w 1862"/>
                  <a:gd name="T31" fmla="*/ 1339 h 1449"/>
                  <a:gd name="T32" fmla="*/ 768 w 1862"/>
                  <a:gd name="T33" fmla="*/ 1233 h 1449"/>
                  <a:gd name="T34" fmla="*/ 1421 w 1862"/>
                  <a:gd name="T35" fmla="*/ 1120 h 1449"/>
                  <a:gd name="T36" fmla="*/ 1772 w 1862"/>
                  <a:gd name="T37" fmla="*/ 825 h 1449"/>
                  <a:gd name="T38" fmla="*/ 1429 w 1862"/>
                  <a:gd name="T39" fmla="*/ 0 h 1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62" h="1449">
                    <a:moveTo>
                      <a:pt x="1429" y="0"/>
                    </a:moveTo>
                    <a:cubicBezTo>
                      <a:pt x="1400" y="30"/>
                      <a:pt x="1400" y="30"/>
                      <a:pt x="1400" y="30"/>
                    </a:cubicBezTo>
                    <a:cubicBezTo>
                      <a:pt x="1694" y="320"/>
                      <a:pt x="1816" y="604"/>
                      <a:pt x="1733" y="809"/>
                    </a:cubicBezTo>
                    <a:cubicBezTo>
                      <a:pt x="1636" y="1050"/>
                      <a:pt x="1263" y="1183"/>
                      <a:pt x="653" y="1195"/>
                    </a:cubicBezTo>
                    <a:cubicBezTo>
                      <a:pt x="653" y="1192"/>
                      <a:pt x="653" y="1190"/>
                      <a:pt x="653" y="1187"/>
                    </a:cubicBezTo>
                    <a:cubicBezTo>
                      <a:pt x="653" y="1117"/>
                      <a:pt x="596" y="1061"/>
                      <a:pt x="526" y="1062"/>
                    </a:cubicBezTo>
                    <a:cubicBezTo>
                      <a:pt x="504" y="1062"/>
                      <a:pt x="483" y="1068"/>
                      <a:pt x="465" y="1078"/>
                    </a:cubicBezTo>
                    <a:cubicBezTo>
                      <a:pt x="442" y="1044"/>
                      <a:pt x="404" y="1021"/>
                      <a:pt x="361" y="1018"/>
                    </a:cubicBezTo>
                    <a:cubicBezTo>
                      <a:pt x="361" y="1017"/>
                      <a:pt x="361" y="1017"/>
                      <a:pt x="361" y="1017"/>
                    </a:cubicBezTo>
                    <a:cubicBezTo>
                      <a:pt x="360" y="947"/>
                      <a:pt x="303" y="890"/>
                      <a:pt x="232" y="891"/>
                    </a:cubicBezTo>
                    <a:cubicBezTo>
                      <a:pt x="180" y="891"/>
                      <a:pt x="136" y="923"/>
                      <a:pt x="116" y="968"/>
                    </a:cubicBezTo>
                    <a:cubicBezTo>
                      <a:pt x="105" y="964"/>
                      <a:pt x="92" y="961"/>
                      <a:pt x="79" y="962"/>
                    </a:cubicBezTo>
                    <a:cubicBezTo>
                      <a:pt x="47" y="962"/>
                      <a:pt x="19" y="976"/>
                      <a:pt x="0" y="998"/>
                    </a:cubicBezTo>
                    <a:cubicBezTo>
                      <a:pt x="4" y="1449"/>
                      <a:pt x="4" y="1449"/>
                      <a:pt x="4" y="1449"/>
                    </a:cubicBezTo>
                    <a:cubicBezTo>
                      <a:pt x="773" y="1443"/>
                      <a:pt x="773" y="1443"/>
                      <a:pt x="773" y="1443"/>
                    </a:cubicBezTo>
                    <a:cubicBezTo>
                      <a:pt x="803" y="1418"/>
                      <a:pt x="822" y="1381"/>
                      <a:pt x="822" y="1339"/>
                    </a:cubicBezTo>
                    <a:cubicBezTo>
                      <a:pt x="822" y="1296"/>
                      <a:pt x="801" y="1257"/>
                      <a:pt x="768" y="1233"/>
                    </a:cubicBezTo>
                    <a:cubicBezTo>
                      <a:pt x="1037" y="1221"/>
                      <a:pt x="1255" y="1183"/>
                      <a:pt x="1421" y="1120"/>
                    </a:cubicBezTo>
                    <a:cubicBezTo>
                      <a:pt x="1603" y="1051"/>
                      <a:pt x="1721" y="952"/>
                      <a:pt x="1772" y="825"/>
                    </a:cubicBezTo>
                    <a:cubicBezTo>
                      <a:pt x="1862" y="603"/>
                      <a:pt x="1737" y="302"/>
                      <a:pt x="1429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ḷïḋê"/>
              <p:cNvSpPr/>
              <p:nvPr/>
            </p:nvSpPr>
            <p:spPr bwMode="auto">
              <a:xfrm>
                <a:off x="4650" y="882"/>
                <a:ext cx="533" cy="449"/>
              </a:xfrm>
              <a:custGeom>
                <a:avLst/>
                <a:gdLst>
                  <a:gd name="T0" fmla="*/ 0 w 225"/>
                  <a:gd name="T1" fmla="*/ 34 h 190"/>
                  <a:gd name="T2" fmla="*/ 65 w 225"/>
                  <a:gd name="T3" fmla="*/ 153 h 190"/>
                  <a:gd name="T4" fmla="*/ 225 w 225"/>
                  <a:gd name="T5" fmla="*/ 190 h 190"/>
                  <a:gd name="T6" fmla="*/ 34 w 225"/>
                  <a:gd name="T7" fmla="*/ 0 h 190"/>
                  <a:gd name="T8" fmla="*/ 0 w 225"/>
                  <a:gd name="T9" fmla="*/ 3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90">
                    <a:moveTo>
                      <a:pt x="0" y="34"/>
                    </a:moveTo>
                    <a:cubicBezTo>
                      <a:pt x="0" y="34"/>
                      <a:pt x="4" y="124"/>
                      <a:pt x="65" y="153"/>
                    </a:cubicBezTo>
                    <a:cubicBezTo>
                      <a:pt x="127" y="183"/>
                      <a:pt x="225" y="190"/>
                      <a:pt x="225" y="19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lîḋe"/>
              <p:cNvSpPr/>
              <p:nvPr/>
            </p:nvSpPr>
            <p:spPr bwMode="auto">
              <a:xfrm>
                <a:off x="4681" y="882"/>
                <a:ext cx="336" cy="286"/>
              </a:xfrm>
              <a:custGeom>
                <a:avLst/>
                <a:gdLst>
                  <a:gd name="T0" fmla="*/ 0 w 142"/>
                  <a:gd name="T1" fmla="*/ 22 h 121"/>
                  <a:gd name="T2" fmla="*/ 41 w 142"/>
                  <a:gd name="T3" fmla="*/ 98 h 121"/>
                  <a:gd name="T4" fmla="*/ 142 w 142"/>
                  <a:gd name="T5" fmla="*/ 121 h 121"/>
                  <a:gd name="T6" fmla="*/ 21 w 142"/>
                  <a:gd name="T7" fmla="*/ 0 h 121"/>
                  <a:gd name="T8" fmla="*/ 0 w 142"/>
                  <a:gd name="T9" fmla="*/ 2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21">
                    <a:moveTo>
                      <a:pt x="0" y="22"/>
                    </a:moveTo>
                    <a:cubicBezTo>
                      <a:pt x="0" y="22"/>
                      <a:pt x="2" y="79"/>
                      <a:pt x="41" y="98"/>
                    </a:cubicBezTo>
                    <a:cubicBezTo>
                      <a:pt x="80" y="117"/>
                      <a:pt x="142" y="121"/>
                      <a:pt x="142" y="121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ṧliḓé"/>
              <p:cNvSpPr/>
              <p:nvPr/>
            </p:nvSpPr>
            <p:spPr bwMode="auto">
              <a:xfrm>
                <a:off x="4731" y="801"/>
                <a:ext cx="452" cy="530"/>
              </a:xfrm>
              <a:custGeom>
                <a:avLst/>
                <a:gdLst>
                  <a:gd name="T0" fmla="*/ 34 w 191"/>
                  <a:gd name="T1" fmla="*/ 0 h 224"/>
                  <a:gd name="T2" fmla="*/ 153 w 191"/>
                  <a:gd name="T3" fmla="*/ 65 h 224"/>
                  <a:gd name="T4" fmla="*/ 191 w 191"/>
                  <a:gd name="T5" fmla="*/ 224 h 224"/>
                  <a:gd name="T6" fmla="*/ 0 w 191"/>
                  <a:gd name="T7" fmla="*/ 34 h 224"/>
                  <a:gd name="T8" fmla="*/ 34 w 191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224">
                    <a:moveTo>
                      <a:pt x="34" y="0"/>
                    </a:moveTo>
                    <a:cubicBezTo>
                      <a:pt x="34" y="0"/>
                      <a:pt x="124" y="3"/>
                      <a:pt x="153" y="65"/>
                    </a:cubicBezTo>
                    <a:cubicBezTo>
                      <a:pt x="183" y="126"/>
                      <a:pt x="191" y="224"/>
                      <a:pt x="191" y="224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1ïdé"/>
              <p:cNvSpPr/>
              <p:nvPr/>
            </p:nvSpPr>
            <p:spPr bwMode="auto">
              <a:xfrm>
                <a:off x="4731" y="830"/>
                <a:ext cx="286" cy="338"/>
              </a:xfrm>
              <a:custGeom>
                <a:avLst/>
                <a:gdLst>
                  <a:gd name="T0" fmla="*/ 22 w 121"/>
                  <a:gd name="T1" fmla="*/ 0 h 143"/>
                  <a:gd name="T2" fmla="*/ 98 w 121"/>
                  <a:gd name="T3" fmla="*/ 42 h 143"/>
                  <a:gd name="T4" fmla="*/ 121 w 121"/>
                  <a:gd name="T5" fmla="*/ 143 h 143"/>
                  <a:gd name="T6" fmla="*/ 0 w 121"/>
                  <a:gd name="T7" fmla="*/ 22 h 143"/>
                  <a:gd name="T8" fmla="*/ 22 w 121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3">
                    <a:moveTo>
                      <a:pt x="22" y="0"/>
                    </a:moveTo>
                    <a:cubicBezTo>
                      <a:pt x="22" y="0"/>
                      <a:pt x="79" y="3"/>
                      <a:pt x="98" y="42"/>
                    </a:cubicBezTo>
                    <a:cubicBezTo>
                      <a:pt x="117" y="81"/>
                      <a:pt x="121" y="143"/>
                      <a:pt x="121" y="143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śḷíḓè"/>
              <p:cNvSpPr/>
              <p:nvPr/>
            </p:nvSpPr>
            <p:spPr bwMode="auto">
              <a:xfrm>
                <a:off x="2746" y="-1124"/>
                <a:ext cx="1895" cy="1914"/>
              </a:xfrm>
              <a:custGeom>
                <a:avLst/>
                <a:gdLst>
                  <a:gd name="T0" fmla="*/ 789 w 801"/>
                  <a:gd name="T1" fmla="*/ 809 h 809"/>
                  <a:gd name="T2" fmla="*/ 785 w 801"/>
                  <a:gd name="T3" fmla="*/ 808 h 809"/>
                  <a:gd name="T4" fmla="*/ 775 w 801"/>
                  <a:gd name="T5" fmla="*/ 805 h 809"/>
                  <a:gd name="T6" fmla="*/ 739 w 801"/>
                  <a:gd name="T7" fmla="*/ 791 h 809"/>
                  <a:gd name="T8" fmla="*/ 686 w 801"/>
                  <a:gd name="T9" fmla="*/ 766 h 809"/>
                  <a:gd name="T10" fmla="*/ 623 w 801"/>
                  <a:gd name="T11" fmla="*/ 729 h 809"/>
                  <a:gd name="T12" fmla="*/ 588 w 801"/>
                  <a:gd name="T13" fmla="*/ 706 h 809"/>
                  <a:gd name="T14" fmla="*/ 553 w 801"/>
                  <a:gd name="T15" fmla="*/ 679 h 809"/>
                  <a:gd name="T16" fmla="*/ 482 w 801"/>
                  <a:gd name="T17" fmla="*/ 617 h 809"/>
                  <a:gd name="T18" fmla="*/ 450 w 801"/>
                  <a:gd name="T19" fmla="*/ 580 h 809"/>
                  <a:gd name="T20" fmla="*/ 418 w 801"/>
                  <a:gd name="T21" fmla="*/ 539 h 809"/>
                  <a:gd name="T22" fmla="*/ 354 w 801"/>
                  <a:gd name="T23" fmla="*/ 457 h 809"/>
                  <a:gd name="T24" fmla="*/ 287 w 801"/>
                  <a:gd name="T25" fmla="*/ 377 h 809"/>
                  <a:gd name="T26" fmla="*/ 223 w 801"/>
                  <a:gd name="T27" fmla="*/ 299 h 809"/>
                  <a:gd name="T28" fmla="*/ 164 w 801"/>
                  <a:gd name="T29" fmla="*/ 225 h 809"/>
                  <a:gd name="T30" fmla="*/ 137 w 801"/>
                  <a:gd name="T31" fmla="*/ 190 h 809"/>
                  <a:gd name="T32" fmla="*/ 112 w 801"/>
                  <a:gd name="T33" fmla="*/ 158 h 809"/>
                  <a:gd name="T34" fmla="*/ 68 w 801"/>
                  <a:gd name="T35" fmla="*/ 101 h 809"/>
                  <a:gd name="T36" fmla="*/ 50 w 801"/>
                  <a:gd name="T37" fmla="*/ 77 h 809"/>
                  <a:gd name="T38" fmla="*/ 35 w 801"/>
                  <a:gd name="T39" fmla="*/ 57 h 809"/>
                  <a:gd name="T40" fmla="*/ 14 w 801"/>
                  <a:gd name="T41" fmla="*/ 28 h 809"/>
                  <a:gd name="T42" fmla="*/ 6 w 801"/>
                  <a:gd name="T43" fmla="*/ 18 h 809"/>
                  <a:gd name="T44" fmla="*/ 6 w 801"/>
                  <a:gd name="T45" fmla="*/ 5 h 809"/>
                  <a:gd name="T46" fmla="*/ 19 w 801"/>
                  <a:gd name="T47" fmla="*/ 6 h 809"/>
                  <a:gd name="T48" fmla="*/ 29 w 801"/>
                  <a:gd name="T49" fmla="*/ 13 h 809"/>
                  <a:gd name="T50" fmla="*/ 57 w 801"/>
                  <a:gd name="T51" fmla="*/ 35 h 809"/>
                  <a:gd name="T52" fmla="*/ 78 w 801"/>
                  <a:gd name="T53" fmla="*/ 50 h 809"/>
                  <a:gd name="T54" fmla="*/ 101 w 801"/>
                  <a:gd name="T55" fmla="*/ 69 h 809"/>
                  <a:gd name="T56" fmla="*/ 158 w 801"/>
                  <a:gd name="T57" fmla="*/ 113 h 809"/>
                  <a:gd name="T58" fmla="*/ 190 w 801"/>
                  <a:gd name="T59" fmla="*/ 139 h 809"/>
                  <a:gd name="T60" fmla="*/ 224 w 801"/>
                  <a:gd name="T61" fmla="*/ 166 h 809"/>
                  <a:gd name="T62" fmla="*/ 297 w 801"/>
                  <a:gd name="T63" fmla="*/ 226 h 809"/>
                  <a:gd name="T64" fmla="*/ 375 w 801"/>
                  <a:gd name="T65" fmla="*/ 290 h 809"/>
                  <a:gd name="T66" fmla="*/ 454 w 801"/>
                  <a:gd name="T67" fmla="*/ 358 h 809"/>
                  <a:gd name="T68" fmla="*/ 536 w 801"/>
                  <a:gd name="T69" fmla="*/ 423 h 809"/>
                  <a:gd name="T70" fmla="*/ 576 w 801"/>
                  <a:gd name="T71" fmla="*/ 455 h 809"/>
                  <a:gd name="T72" fmla="*/ 613 w 801"/>
                  <a:gd name="T73" fmla="*/ 488 h 809"/>
                  <a:gd name="T74" fmla="*/ 674 w 801"/>
                  <a:gd name="T75" fmla="*/ 559 h 809"/>
                  <a:gd name="T76" fmla="*/ 700 w 801"/>
                  <a:gd name="T77" fmla="*/ 595 h 809"/>
                  <a:gd name="T78" fmla="*/ 723 w 801"/>
                  <a:gd name="T79" fmla="*/ 629 h 809"/>
                  <a:gd name="T80" fmla="*/ 760 w 801"/>
                  <a:gd name="T81" fmla="*/ 693 h 809"/>
                  <a:gd name="T82" fmla="*/ 784 w 801"/>
                  <a:gd name="T83" fmla="*/ 746 h 809"/>
                  <a:gd name="T84" fmla="*/ 797 w 801"/>
                  <a:gd name="T85" fmla="*/ 783 h 809"/>
                  <a:gd name="T86" fmla="*/ 800 w 801"/>
                  <a:gd name="T87" fmla="*/ 793 h 809"/>
                  <a:gd name="T88" fmla="*/ 801 w 801"/>
                  <a:gd name="T89" fmla="*/ 796 h 809"/>
                  <a:gd name="T90" fmla="*/ 789 w 801"/>
                  <a:gd name="T91" fmla="*/ 809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01" h="809">
                    <a:moveTo>
                      <a:pt x="789" y="809"/>
                    </a:moveTo>
                    <a:cubicBezTo>
                      <a:pt x="789" y="809"/>
                      <a:pt x="788" y="809"/>
                      <a:pt x="785" y="808"/>
                    </a:cubicBezTo>
                    <a:cubicBezTo>
                      <a:pt x="783" y="807"/>
                      <a:pt x="780" y="806"/>
                      <a:pt x="775" y="805"/>
                    </a:cubicBezTo>
                    <a:cubicBezTo>
                      <a:pt x="767" y="802"/>
                      <a:pt x="754" y="797"/>
                      <a:pt x="739" y="791"/>
                    </a:cubicBezTo>
                    <a:cubicBezTo>
                      <a:pt x="724" y="785"/>
                      <a:pt x="706" y="776"/>
                      <a:pt x="686" y="766"/>
                    </a:cubicBezTo>
                    <a:cubicBezTo>
                      <a:pt x="667" y="756"/>
                      <a:pt x="645" y="743"/>
                      <a:pt x="623" y="729"/>
                    </a:cubicBezTo>
                    <a:cubicBezTo>
                      <a:pt x="611" y="722"/>
                      <a:pt x="600" y="714"/>
                      <a:pt x="588" y="706"/>
                    </a:cubicBezTo>
                    <a:cubicBezTo>
                      <a:pt x="577" y="697"/>
                      <a:pt x="565" y="689"/>
                      <a:pt x="553" y="679"/>
                    </a:cubicBezTo>
                    <a:cubicBezTo>
                      <a:pt x="529" y="661"/>
                      <a:pt x="505" y="641"/>
                      <a:pt x="482" y="617"/>
                    </a:cubicBezTo>
                    <a:cubicBezTo>
                      <a:pt x="471" y="605"/>
                      <a:pt x="460" y="593"/>
                      <a:pt x="450" y="580"/>
                    </a:cubicBezTo>
                    <a:cubicBezTo>
                      <a:pt x="439" y="567"/>
                      <a:pt x="429" y="553"/>
                      <a:pt x="418" y="539"/>
                    </a:cubicBezTo>
                    <a:cubicBezTo>
                      <a:pt x="398" y="511"/>
                      <a:pt x="376" y="483"/>
                      <a:pt x="354" y="457"/>
                    </a:cubicBezTo>
                    <a:cubicBezTo>
                      <a:pt x="331" y="430"/>
                      <a:pt x="309" y="404"/>
                      <a:pt x="287" y="377"/>
                    </a:cubicBezTo>
                    <a:cubicBezTo>
                      <a:pt x="265" y="351"/>
                      <a:pt x="244" y="324"/>
                      <a:pt x="223" y="299"/>
                    </a:cubicBezTo>
                    <a:cubicBezTo>
                      <a:pt x="203" y="273"/>
                      <a:pt x="183" y="248"/>
                      <a:pt x="164" y="225"/>
                    </a:cubicBezTo>
                    <a:cubicBezTo>
                      <a:pt x="155" y="213"/>
                      <a:pt x="146" y="201"/>
                      <a:pt x="137" y="190"/>
                    </a:cubicBezTo>
                    <a:cubicBezTo>
                      <a:pt x="129" y="179"/>
                      <a:pt x="120" y="168"/>
                      <a:pt x="112" y="158"/>
                    </a:cubicBezTo>
                    <a:cubicBezTo>
                      <a:pt x="96" y="137"/>
                      <a:pt x="81" y="118"/>
                      <a:pt x="68" y="101"/>
                    </a:cubicBezTo>
                    <a:cubicBezTo>
                      <a:pt x="62" y="93"/>
                      <a:pt x="56" y="85"/>
                      <a:pt x="50" y="77"/>
                    </a:cubicBezTo>
                    <a:cubicBezTo>
                      <a:pt x="45" y="70"/>
                      <a:pt x="40" y="63"/>
                      <a:pt x="35" y="57"/>
                    </a:cubicBezTo>
                    <a:cubicBezTo>
                      <a:pt x="26" y="45"/>
                      <a:pt x="19" y="35"/>
                      <a:pt x="14" y="28"/>
                    </a:cubicBezTo>
                    <a:cubicBezTo>
                      <a:pt x="9" y="22"/>
                      <a:pt x="6" y="18"/>
                      <a:pt x="6" y="18"/>
                    </a:cubicBezTo>
                    <a:cubicBezTo>
                      <a:pt x="6" y="18"/>
                      <a:pt x="0" y="10"/>
                      <a:pt x="6" y="5"/>
                    </a:cubicBezTo>
                    <a:cubicBezTo>
                      <a:pt x="11" y="0"/>
                      <a:pt x="19" y="6"/>
                      <a:pt x="19" y="6"/>
                    </a:cubicBezTo>
                    <a:cubicBezTo>
                      <a:pt x="19" y="6"/>
                      <a:pt x="22" y="8"/>
                      <a:pt x="29" y="13"/>
                    </a:cubicBezTo>
                    <a:cubicBezTo>
                      <a:pt x="36" y="18"/>
                      <a:pt x="45" y="26"/>
                      <a:pt x="57" y="35"/>
                    </a:cubicBezTo>
                    <a:cubicBezTo>
                      <a:pt x="63" y="40"/>
                      <a:pt x="70" y="45"/>
                      <a:pt x="78" y="50"/>
                    </a:cubicBezTo>
                    <a:cubicBezTo>
                      <a:pt x="85" y="56"/>
                      <a:pt x="93" y="62"/>
                      <a:pt x="101" y="69"/>
                    </a:cubicBezTo>
                    <a:cubicBezTo>
                      <a:pt x="118" y="82"/>
                      <a:pt x="137" y="97"/>
                      <a:pt x="158" y="113"/>
                    </a:cubicBezTo>
                    <a:cubicBezTo>
                      <a:pt x="168" y="121"/>
                      <a:pt x="179" y="130"/>
                      <a:pt x="190" y="139"/>
                    </a:cubicBezTo>
                    <a:cubicBezTo>
                      <a:pt x="201" y="147"/>
                      <a:pt x="212" y="157"/>
                      <a:pt x="224" y="166"/>
                    </a:cubicBezTo>
                    <a:cubicBezTo>
                      <a:pt x="247" y="185"/>
                      <a:pt x="272" y="205"/>
                      <a:pt x="297" y="226"/>
                    </a:cubicBezTo>
                    <a:cubicBezTo>
                      <a:pt x="322" y="246"/>
                      <a:pt x="349" y="268"/>
                      <a:pt x="375" y="290"/>
                    </a:cubicBezTo>
                    <a:cubicBezTo>
                      <a:pt x="401" y="312"/>
                      <a:pt x="427" y="335"/>
                      <a:pt x="454" y="358"/>
                    </a:cubicBezTo>
                    <a:cubicBezTo>
                      <a:pt x="480" y="381"/>
                      <a:pt x="508" y="402"/>
                      <a:pt x="536" y="423"/>
                    </a:cubicBezTo>
                    <a:cubicBezTo>
                      <a:pt x="549" y="434"/>
                      <a:pt x="563" y="444"/>
                      <a:pt x="576" y="455"/>
                    </a:cubicBezTo>
                    <a:cubicBezTo>
                      <a:pt x="589" y="466"/>
                      <a:pt x="601" y="477"/>
                      <a:pt x="613" y="488"/>
                    </a:cubicBezTo>
                    <a:cubicBezTo>
                      <a:pt x="636" y="511"/>
                      <a:pt x="656" y="535"/>
                      <a:pt x="674" y="559"/>
                    </a:cubicBezTo>
                    <a:cubicBezTo>
                      <a:pt x="684" y="571"/>
                      <a:pt x="692" y="583"/>
                      <a:pt x="700" y="595"/>
                    </a:cubicBezTo>
                    <a:cubicBezTo>
                      <a:pt x="708" y="607"/>
                      <a:pt x="716" y="618"/>
                      <a:pt x="723" y="629"/>
                    </a:cubicBezTo>
                    <a:cubicBezTo>
                      <a:pt x="737" y="652"/>
                      <a:pt x="749" y="674"/>
                      <a:pt x="760" y="693"/>
                    </a:cubicBezTo>
                    <a:cubicBezTo>
                      <a:pt x="770" y="713"/>
                      <a:pt x="778" y="731"/>
                      <a:pt x="784" y="746"/>
                    </a:cubicBezTo>
                    <a:cubicBezTo>
                      <a:pt x="790" y="762"/>
                      <a:pt x="795" y="774"/>
                      <a:pt x="797" y="783"/>
                    </a:cubicBezTo>
                    <a:cubicBezTo>
                      <a:pt x="799" y="787"/>
                      <a:pt x="800" y="791"/>
                      <a:pt x="800" y="793"/>
                    </a:cubicBezTo>
                    <a:cubicBezTo>
                      <a:pt x="801" y="795"/>
                      <a:pt x="801" y="796"/>
                      <a:pt x="801" y="796"/>
                    </a:cubicBezTo>
                    <a:lnTo>
                      <a:pt x="789" y="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ľïḍè"/>
              <p:cNvSpPr/>
              <p:nvPr/>
            </p:nvSpPr>
            <p:spPr bwMode="auto">
              <a:xfrm>
                <a:off x="4598" y="492"/>
                <a:ext cx="571" cy="413"/>
              </a:xfrm>
              <a:custGeom>
                <a:avLst/>
                <a:gdLst>
                  <a:gd name="T0" fmla="*/ 0 w 241"/>
                  <a:gd name="T1" fmla="*/ 0 h 175"/>
                  <a:gd name="T2" fmla="*/ 160 w 241"/>
                  <a:gd name="T3" fmla="*/ 58 h 175"/>
                  <a:gd name="T4" fmla="*/ 241 w 241"/>
                  <a:gd name="T5" fmla="*/ 175 h 175"/>
                  <a:gd name="T6" fmla="*/ 74 w 241"/>
                  <a:gd name="T7" fmla="*/ 98 h 175"/>
                  <a:gd name="T8" fmla="*/ 0 w 241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175">
                    <a:moveTo>
                      <a:pt x="0" y="0"/>
                    </a:moveTo>
                    <a:cubicBezTo>
                      <a:pt x="0" y="0"/>
                      <a:pt x="120" y="23"/>
                      <a:pt x="160" y="58"/>
                    </a:cubicBezTo>
                    <a:cubicBezTo>
                      <a:pt x="200" y="92"/>
                      <a:pt x="241" y="175"/>
                      <a:pt x="241" y="175"/>
                    </a:cubicBezTo>
                    <a:cubicBezTo>
                      <a:pt x="74" y="98"/>
                      <a:pt x="74" y="98"/>
                      <a:pt x="74" y="9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ṧļíḍè"/>
              <p:cNvSpPr/>
              <p:nvPr/>
            </p:nvSpPr>
            <p:spPr bwMode="auto">
              <a:xfrm>
                <a:off x="4343" y="742"/>
                <a:ext cx="409" cy="575"/>
              </a:xfrm>
              <a:custGeom>
                <a:avLst/>
                <a:gdLst>
                  <a:gd name="T0" fmla="*/ 0 w 173"/>
                  <a:gd name="T1" fmla="*/ 0 h 243"/>
                  <a:gd name="T2" fmla="*/ 57 w 173"/>
                  <a:gd name="T3" fmla="*/ 161 h 243"/>
                  <a:gd name="T4" fmla="*/ 173 w 173"/>
                  <a:gd name="T5" fmla="*/ 243 h 243"/>
                  <a:gd name="T6" fmla="*/ 98 w 173"/>
                  <a:gd name="T7" fmla="*/ 75 h 243"/>
                  <a:gd name="T8" fmla="*/ 0 w 173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3">
                    <a:moveTo>
                      <a:pt x="0" y="0"/>
                    </a:moveTo>
                    <a:cubicBezTo>
                      <a:pt x="0" y="0"/>
                      <a:pt x="23" y="121"/>
                      <a:pt x="57" y="161"/>
                    </a:cubicBezTo>
                    <a:cubicBezTo>
                      <a:pt x="91" y="201"/>
                      <a:pt x="173" y="243"/>
                      <a:pt x="173" y="243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3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śļíďe"/>
              <p:cNvSpPr/>
              <p:nvPr/>
            </p:nvSpPr>
            <p:spPr bwMode="auto">
              <a:xfrm>
                <a:off x="4525" y="674"/>
                <a:ext cx="345" cy="343"/>
              </a:xfrm>
              <a:custGeom>
                <a:avLst/>
                <a:gdLst>
                  <a:gd name="T0" fmla="*/ 138 w 146"/>
                  <a:gd name="T1" fmla="*/ 9 h 145"/>
                  <a:gd name="T2" fmla="*/ 138 w 146"/>
                  <a:gd name="T3" fmla="*/ 39 h 145"/>
                  <a:gd name="T4" fmla="*/ 38 w 146"/>
                  <a:gd name="T5" fmla="*/ 137 h 145"/>
                  <a:gd name="T6" fmla="*/ 8 w 146"/>
                  <a:gd name="T7" fmla="*/ 137 h 145"/>
                  <a:gd name="T8" fmla="*/ 8 w 146"/>
                  <a:gd name="T9" fmla="*/ 107 h 145"/>
                  <a:gd name="T10" fmla="*/ 107 w 146"/>
                  <a:gd name="T11" fmla="*/ 8 h 145"/>
                  <a:gd name="T12" fmla="*/ 138 w 146"/>
                  <a:gd name="T13" fmla="*/ 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45">
                    <a:moveTo>
                      <a:pt x="138" y="9"/>
                    </a:moveTo>
                    <a:cubicBezTo>
                      <a:pt x="146" y="17"/>
                      <a:pt x="146" y="31"/>
                      <a:pt x="138" y="39"/>
                    </a:cubicBezTo>
                    <a:cubicBezTo>
                      <a:pt x="38" y="137"/>
                      <a:pt x="38" y="137"/>
                      <a:pt x="38" y="137"/>
                    </a:cubicBezTo>
                    <a:cubicBezTo>
                      <a:pt x="30" y="145"/>
                      <a:pt x="17" y="145"/>
                      <a:pt x="8" y="137"/>
                    </a:cubicBezTo>
                    <a:cubicBezTo>
                      <a:pt x="0" y="128"/>
                      <a:pt x="0" y="115"/>
                      <a:pt x="8" y="10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16" y="0"/>
                      <a:pt x="129" y="0"/>
                      <a:pt x="138" y="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ṥḷîḋê"/>
              <p:cNvSpPr/>
              <p:nvPr/>
            </p:nvSpPr>
            <p:spPr bwMode="auto">
              <a:xfrm>
                <a:off x="4149" y="295"/>
                <a:ext cx="400" cy="398"/>
              </a:xfrm>
              <a:custGeom>
                <a:avLst/>
                <a:gdLst>
                  <a:gd name="T0" fmla="*/ 159 w 169"/>
                  <a:gd name="T1" fmla="*/ 10 h 168"/>
                  <a:gd name="T2" fmla="*/ 160 w 169"/>
                  <a:gd name="T3" fmla="*/ 45 h 168"/>
                  <a:gd name="T4" fmla="*/ 45 w 169"/>
                  <a:gd name="T5" fmla="*/ 158 h 168"/>
                  <a:gd name="T6" fmla="*/ 10 w 169"/>
                  <a:gd name="T7" fmla="*/ 158 h 168"/>
                  <a:gd name="T8" fmla="*/ 10 w 169"/>
                  <a:gd name="T9" fmla="*/ 123 h 168"/>
                  <a:gd name="T10" fmla="*/ 125 w 169"/>
                  <a:gd name="T11" fmla="*/ 10 h 168"/>
                  <a:gd name="T12" fmla="*/ 159 w 169"/>
                  <a:gd name="T13" fmla="*/ 1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8">
                    <a:moveTo>
                      <a:pt x="159" y="10"/>
                    </a:moveTo>
                    <a:cubicBezTo>
                      <a:pt x="169" y="20"/>
                      <a:pt x="169" y="36"/>
                      <a:pt x="160" y="45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35" y="168"/>
                      <a:pt x="20" y="167"/>
                      <a:pt x="10" y="158"/>
                    </a:cubicBezTo>
                    <a:cubicBezTo>
                      <a:pt x="1" y="148"/>
                      <a:pt x="0" y="132"/>
                      <a:pt x="10" y="123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4" y="0"/>
                      <a:pt x="150" y="1"/>
                      <a:pt x="159" y="10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şḷiḓê"/>
              <p:cNvSpPr/>
              <p:nvPr/>
            </p:nvSpPr>
            <p:spPr bwMode="auto">
              <a:xfrm>
                <a:off x="4255" y="402"/>
                <a:ext cx="523" cy="525"/>
              </a:xfrm>
              <a:custGeom>
                <a:avLst/>
                <a:gdLst>
                  <a:gd name="T0" fmla="*/ 0 w 523"/>
                  <a:gd name="T1" fmla="*/ 267 h 525"/>
                  <a:gd name="T2" fmla="*/ 289 w 523"/>
                  <a:gd name="T3" fmla="*/ 525 h 525"/>
                  <a:gd name="T4" fmla="*/ 523 w 523"/>
                  <a:gd name="T5" fmla="*/ 291 h 525"/>
                  <a:gd name="T6" fmla="*/ 272 w 523"/>
                  <a:gd name="T7" fmla="*/ 0 h 525"/>
                  <a:gd name="T8" fmla="*/ 0 w 523"/>
                  <a:gd name="T9" fmla="*/ 267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5">
                    <a:moveTo>
                      <a:pt x="0" y="267"/>
                    </a:moveTo>
                    <a:lnTo>
                      <a:pt x="289" y="525"/>
                    </a:lnTo>
                    <a:lnTo>
                      <a:pt x="523" y="291"/>
                    </a:lnTo>
                    <a:lnTo>
                      <a:pt x="272" y="0"/>
                    </a:lnTo>
                    <a:lnTo>
                      <a:pt x="0" y="267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ṩ1îḓè"/>
              <p:cNvSpPr/>
              <p:nvPr/>
            </p:nvSpPr>
            <p:spPr bwMode="auto">
              <a:xfrm>
                <a:off x="4454" y="605"/>
                <a:ext cx="511" cy="511"/>
              </a:xfrm>
              <a:custGeom>
                <a:avLst/>
                <a:gdLst>
                  <a:gd name="T0" fmla="*/ 3 w 216"/>
                  <a:gd name="T1" fmla="*/ 0 h 216"/>
                  <a:gd name="T2" fmla="*/ 6 w 216"/>
                  <a:gd name="T3" fmla="*/ 2 h 216"/>
                  <a:gd name="T4" fmla="*/ 15 w 216"/>
                  <a:gd name="T5" fmla="*/ 6 h 216"/>
                  <a:gd name="T6" fmla="*/ 44 w 216"/>
                  <a:gd name="T7" fmla="*/ 25 h 216"/>
                  <a:gd name="T8" fmla="*/ 53 w 216"/>
                  <a:gd name="T9" fmla="*/ 32 h 216"/>
                  <a:gd name="T10" fmla="*/ 63 w 216"/>
                  <a:gd name="T11" fmla="*/ 39 h 216"/>
                  <a:gd name="T12" fmla="*/ 81 w 216"/>
                  <a:gd name="T13" fmla="*/ 57 h 216"/>
                  <a:gd name="T14" fmla="*/ 91 w 216"/>
                  <a:gd name="T15" fmla="*/ 67 h 216"/>
                  <a:gd name="T16" fmla="*/ 100 w 216"/>
                  <a:gd name="T17" fmla="*/ 77 h 216"/>
                  <a:gd name="T18" fmla="*/ 118 w 216"/>
                  <a:gd name="T19" fmla="*/ 99 h 216"/>
                  <a:gd name="T20" fmla="*/ 137 w 216"/>
                  <a:gd name="T21" fmla="*/ 120 h 216"/>
                  <a:gd name="T22" fmla="*/ 155 w 216"/>
                  <a:gd name="T23" fmla="*/ 140 h 216"/>
                  <a:gd name="T24" fmla="*/ 171 w 216"/>
                  <a:gd name="T25" fmla="*/ 160 h 216"/>
                  <a:gd name="T26" fmla="*/ 186 w 216"/>
                  <a:gd name="T27" fmla="*/ 177 h 216"/>
                  <a:gd name="T28" fmla="*/ 199 w 216"/>
                  <a:gd name="T29" fmla="*/ 192 h 216"/>
                  <a:gd name="T30" fmla="*/ 208 w 216"/>
                  <a:gd name="T31" fmla="*/ 204 h 216"/>
                  <a:gd name="T32" fmla="*/ 216 w 216"/>
                  <a:gd name="T33" fmla="*/ 214 h 216"/>
                  <a:gd name="T34" fmla="*/ 214 w 216"/>
                  <a:gd name="T35" fmla="*/ 216 h 216"/>
                  <a:gd name="T36" fmla="*/ 204 w 216"/>
                  <a:gd name="T37" fmla="*/ 208 h 216"/>
                  <a:gd name="T38" fmla="*/ 192 w 216"/>
                  <a:gd name="T39" fmla="*/ 198 h 216"/>
                  <a:gd name="T40" fmla="*/ 178 w 216"/>
                  <a:gd name="T41" fmla="*/ 186 h 216"/>
                  <a:gd name="T42" fmla="*/ 160 w 216"/>
                  <a:gd name="T43" fmla="*/ 171 h 216"/>
                  <a:gd name="T44" fmla="*/ 141 w 216"/>
                  <a:gd name="T45" fmla="*/ 154 h 216"/>
                  <a:gd name="T46" fmla="*/ 120 w 216"/>
                  <a:gd name="T47" fmla="*/ 136 h 216"/>
                  <a:gd name="T48" fmla="*/ 99 w 216"/>
                  <a:gd name="T49" fmla="*/ 118 h 216"/>
                  <a:gd name="T50" fmla="*/ 77 w 216"/>
                  <a:gd name="T51" fmla="*/ 99 h 216"/>
                  <a:gd name="T52" fmla="*/ 67 w 216"/>
                  <a:gd name="T53" fmla="*/ 91 h 216"/>
                  <a:gd name="T54" fmla="*/ 57 w 216"/>
                  <a:gd name="T55" fmla="*/ 81 h 216"/>
                  <a:gd name="T56" fmla="*/ 39 w 216"/>
                  <a:gd name="T57" fmla="*/ 63 h 216"/>
                  <a:gd name="T58" fmla="*/ 32 w 216"/>
                  <a:gd name="T59" fmla="*/ 53 h 216"/>
                  <a:gd name="T60" fmla="*/ 25 w 216"/>
                  <a:gd name="T61" fmla="*/ 44 h 216"/>
                  <a:gd name="T62" fmla="*/ 6 w 216"/>
                  <a:gd name="T63" fmla="*/ 15 h 216"/>
                  <a:gd name="T64" fmla="*/ 2 w 216"/>
                  <a:gd name="T65" fmla="*/ 6 h 216"/>
                  <a:gd name="T66" fmla="*/ 0 w 216"/>
                  <a:gd name="T67" fmla="*/ 3 h 216"/>
                  <a:gd name="T68" fmla="*/ 3 w 216"/>
                  <a:gd name="T6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6" h="216">
                    <a:moveTo>
                      <a:pt x="3" y="0"/>
                    </a:moveTo>
                    <a:cubicBezTo>
                      <a:pt x="3" y="0"/>
                      <a:pt x="4" y="1"/>
                      <a:pt x="6" y="2"/>
                    </a:cubicBezTo>
                    <a:cubicBezTo>
                      <a:pt x="8" y="3"/>
                      <a:pt x="11" y="4"/>
                      <a:pt x="15" y="6"/>
                    </a:cubicBezTo>
                    <a:cubicBezTo>
                      <a:pt x="22" y="11"/>
                      <a:pt x="33" y="17"/>
                      <a:pt x="44" y="25"/>
                    </a:cubicBezTo>
                    <a:cubicBezTo>
                      <a:pt x="47" y="27"/>
                      <a:pt x="50" y="30"/>
                      <a:pt x="53" y="32"/>
                    </a:cubicBezTo>
                    <a:cubicBezTo>
                      <a:pt x="56" y="34"/>
                      <a:pt x="59" y="37"/>
                      <a:pt x="63" y="39"/>
                    </a:cubicBezTo>
                    <a:cubicBezTo>
                      <a:pt x="69" y="45"/>
                      <a:pt x="75" y="50"/>
                      <a:pt x="81" y="57"/>
                    </a:cubicBezTo>
                    <a:cubicBezTo>
                      <a:pt x="85" y="60"/>
                      <a:pt x="88" y="63"/>
                      <a:pt x="91" y="67"/>
                    </a:cubicBezTo>
                    <a:cubicBezTo>
                      <a:pt x="94" y="70"/>
                      <a:pt x="97" y="74"/>
                      <a:pt x="100" y="77"/>
                    </a:cubicBezTo>
                    <a:cubicBezTo>
                      <a:pt x="105" y="84"/>
                      <a:pt x="112" y="92"/>
                      <a:pt x="118" y="99"/>
                    </a:cubicBezTo>
                    <a:cubicBezTo>
                      <a:pt x="124" y="106"/>
                      <a:pt x="130" y="113"/>
                      <a:pt x="137" y="120"/>
                    </a:cubicBezTo>
                    <a:cubicBezTo>
                      <a:pt x="143" y="127"/>
                      <a:pt x="149" y="134"/>
                      <a:pt x="155" y="140"/>
                    </a:cubicBezTo>
                    <a:cubicBezTo>
                      <a:pt x="160" y="147"/>
                      <a:pt x="166" y="154"/>
                      <a:pt x="171" y="160"/>
                    </a:cubicBezTo>
                    <a:cubicBezTo>
                      <a:pt x="177" y="166"/>
                      <a:pt x="182" y="172"/>
                      <a:pt x="186" y="177"/>
                    </a:cubicBezTo>
                    <a:cubicBezTo>
                      <a:pt x="191" y="183"/>
                      <a:pt x="195" y="188"/>
                      <a:pt x="199" y="192"/>
                    </a:cubicBezTo>
                    <a:cubicBezTo>
                      <a:pt x="202" y="197"/>
                      <a:pt x="206" y="200"/>
                      <a:pt x="208" y="204"/>
                    </a:cubicBezTo>
                    <a:cubicBezTo>
                      <a:pt x="213" y="210"/>
                      <a:pt x="216" y="214"/>
                      <a:pt x="216" y="214"/>
                    </a:cubicBezTo>
                    <a:cubicBezTo>
                      <a:pt x="214" y="216"/>
                      <a:pt x="214" y="216"/>
                      <a:pt x="214" y="216"/>
                    </a:cubicBezTo>
                    <a:cubicBezTo>
                      <a:pt x="214" y="216"/>
                      <a:pt x="210" y="213"/>
                      <a:pt x="204" y="208"/>
                    </a:cubicBezTo>
                    <a:cubicBezTo>
                      <a:pt x="201" y="205"/>
                      <a:pt x="197" y="202"/>
                      <a:pt x="192" y="198"/>
                    </a:cubicBezTo>
                    <a:cubicBezTo>
                      <a:pt x="188" y="195"/>
                      <a:pt x="183" y="190"/>
                      <a:pt x="178" y="186"/>
                    </a:cubicBezTo>
                    <a:cubicBezTo>
                      <a:pt x="172" y="181"/>
                      <a:pt x="166" y="176"/>
                      <a:pt x="160" y="171"/>
                    </a:cubicBezTo>
                    <a:cubicBezTo>
                      <a:pt x="154" y="166"/>
                      <a:pt x="147" y="160"/>
                      <a:pt x="141" y="154"/>
                    </a:cubicBezTo>
                    <a:cubicBezTo>
                      <a:pt x="134" y="149"/>
                      <a:pt x="127" y="143"/>
                      <a:pt x="120" y="136"/>
                    </a:cubicBezTo>
                    <a:cubicBezTo>
                      <a:pt x="113" y="130"/>
                      <a:pt x="106" y="124"/>
                      <a:pt x="99" y="118"/>
                    </a:cubicBezTo>
                    <a:cubicBezTo>
                      <a:pt x="92" y="111"/>
                      <a:pt x="84" y="105"/>
                      <a:pt x="77" y="99"/>
                    </a:cubicBezTo>
                    <a:cubicBezTo>
                      <a:pt x="74" y="96"/>
                      <a:pt x="70" y="94"/>
                      <a:pt x="67" y="91"/>
                    </a:cubicBezTo>
                    <a:cubicBezTo>
                      <a:pt x="63" y="88"/>
                      <a:pt x="60" y="85"/>
                      <a:pt x="57" y="81"/>
                    </a:cubicBezTo>
                    <a:cubicBezTo>
                      <a:pt x="50" y="75"/>
                      <a:pt x="45" y="69"/>
                      <a:pt x="39" y="63"/>
                    </a:cubicBezTo>
                    <a:cubicBezTo>
                      <a:pt x="37" y="59"/>
                      <a:pt x="34" y="56"/>
                      <a:pt x="32" y="53"/>
                    </a:cubicBezTo>
                    <a:cubicBezTo>
                      <a:pt x="30" y="50"/>
                      <a:pt x="27" y="47"/>
                      <a:pt x="25" y="44"/>
                    </a:cubicBezTo>
                    <a:cubicBezTo>
                      <a:pt x="17" y="33"/>
                      <a:pt x="11" y="23"/>
                      <a:pt x="6" y="15"/>
                    </a:cubicBezTo>
                    <a:cubicBezTo>
                      <a:pt x="4" y="11"/>
                      <a:pt x="3" y="8"/>
                      <a:pt x="2" y="6"/>
                    </a:cubicBezTo>
                    <a:cubicBezTo>
                      <a:pt x="1" y="4"/>
                      <a:pt x="0" y="3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E3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ľïdê"/>
              <p:cNvSpPr/>
              <p:nvPr/>
            </p:nvSpPr>
            <p:spPr bwMode="auto">
              <a:xfrm>
                <a:off x="2748" y="-1107"/>
                <a:ext cx="1876" cy="1897"/>
              </a:xfrm>
              <a:custGeom>
                <a:avLst/>
                <a:gdLst>
                  <a:gd name="T0" fmla="*/ 4 w 793"/>
                  <a:gd name="T1" fmla="*/ 0 h 802"/>
                  <a:gd name="T2" fmla="*/ 5 w 793"/>
                  <a:gd name="T3" fmla="*/ 11 h 802"/>
                  <a:gd name="T4" fmla="*/ 13 w 793"/>
                  <a:gd name="T5" fmla="*/ 21 h 802"/>
                  <a:gd name="T6" fmla="*/ 34 w 793"/>
                  <a:gd name="T7" fmla="*/ 50 h 802"/>
                  <a:gd name="T8" fmla="*/ 49 w 793"/>
                  <a:gd name="T9" fmla="*/ 70 h 802"/>
                  <a:gd name="T10" fmla="*/ 67 w 793"/>
                  <a:gd name="T11" fmla="*/ 94 h 802"/>
                  <a:gd name="T12" fmla="*/ 111 w 793"/>
                  <a:gd name="T13" fmla="*/ 151 h 802"/>
                  <a:gd name="T14" fmla="*/ 136 w 793"/>
                  <a:gd name="T15" fmla="*/ 183 h 802"/>
                  <a:gd name="T16" fmla="*/ 163 w 793"/>
                  <a:gd name="T17" fmla="*/ 218 h 802"/>
                  <a:gd name="T18" fmla="*/ 222 w 793"/>
                  <a:gd name="T19" fmla="*/ 292 h 802"/>
                  <a:gd name="T20" fmla="*/ 286 w 793"/>
                  <a:gd name="T21" fmla="*/ 370 h 802"/>
                  <a:gd name="T22" fmla="*/ 353 w 793"/>
                  <a:gd name="T23" fmla="*/ 450 h 802"/>
                  <a:gd name="T24" fmla="*/ 417 w 793"/>
                  <a:gd name="T25" fmla="*/ 532 h 802"/>
                  <a:gd name="T26" fmla="*/ 449 w 793"/>
                  <a:gd name="T27" fmla="*/ 573 h 802"/>
                  <a:gd name="T28" fmla="*/ 481 w 793"/>
                  <a:gd name="T29" fmla="*/ 610 h 802"/>
                  <a:gd name="T30" fmla="*/ 552 w 793"/>
                  <a:gd name="T31" fmla="*/ 672 h 802"/>
                  <a:gd name="T32" fmla="*/ 587 w 793"/>
                  <a:gd name="T33" fmla="*/ 699 h 802"/>
                  <a:gd name="T34" fmla="*/ 622 w 793"/>
                  <a:gd name="T35" fmla="*/ 722 h 802"/>
                  <a:gd name="T36" fmla="*/ 685 w 793"/>
                  <a:gd name="T37" fmla="*/ 759 h 802"/>
                  <a:gd name="T38" fmla="*/ 738 w 793"/>
                  <a:gd name="T39" fmla="*/ 784 h 802"/>
                  <a:gd name="T40" fmla="*/ 774 w 793"/>
                  <a:gd name="T41" fmla="*/ 798 h 802"/>
                  <a:gd name="T42" fmla="*/ 784 w 793"/>
                  <a:gd name="T43" fmla="*/ 801 h 802"/>
                  <a:gd name="T44" fmla="*/ 788 w 793"/>
                  <a:gd name="T45" fmla="*/ 802 h 802"/>
                  <a:gd name="T46" fmla="*/ 793 w 793"/>
                  <a:gd name="T47" fmla="*/ 797 h 802"/>
                  <a:gd name="T48" fmla="*/ 4 w 793"/>
                  <a:gd name="T4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3" h="802">
                    <a:moveTo>
                      <a:pt x="4" y="0"/>
                    </a:moveTo>
                    <a:cubicBezTo>
                      <a:pt x="0" y="5"/>
                      <a:pt x="5" y="11"/>
                      <a:pt x="5" y="11"/>
                    </a:cubicBezTo>
                    <a:cubicBezTo>
                      <a:pt x="5" y="11"/>
                      <a:pt x="8" y="15"/>
                      <a:pt x="13" y="21"/>
                    </a:cubicBezTo>
                    <a:cubicBezTo>
                      <a:pt x="18" y="28"/>
                      <a:pt x="25" y="38"/>
                      <a:pt x="34" y="50"/>
                    </a:cubicBezTo>
                    <a:cubicBezTo>
                      <a:pt x="39" y="56"/>
                      <a:pt x="44" y="63"/>
                      <a:pt x="49" y="70"/>
                    </a:cubicBezTo>
                    <a:cubicBezTo>
                      <a:pt x="55" y="78"/>
                      <a:pt x="61" y="86"/>
                      <a:pt x="67" y="94"/>
                    </a:cubicBezTo>
                    <a:cubicBezTo>
                      <a:pt x="80" y="111"/>
                      <a:pt x="95" y="130"/>
                      <a:pt x="111" y="151"/>
                    </a:cubicBezTo>
                    <a:cubicBezTo>
                      <a:pt x="119" y="161"/>
                      <a:pt x="128" y="172"/>
                      <a:pt x="136" y="183"/>
                    </a:cubicBezTo>
                    <a:cubicBezTo>
                      <a:pt x="145" y="194"/>
                      <a:pt x="154" y="206"/>
                      <a:pt x="163" y="218"/>
                    </a:cubicBezTo>
                    <a:cubicBezTo>
                      <a:pt x="182" y="241"/>
                      <a:pt x="202" y="266"/>
                      <a:pt x="222" y="292"/>
                    </a:cubicBezTo>
                    <a:cubicBezTo>
                      <a:pt x="243" y="317"/>
                      <a:pt x="264" y="344"/>
                      <a:pt x="286" y="370"/>
                    </a:cubicBezTo>
                    <a:cubicBezTo>
                      <a:pt x="308" y="397"/>
                      <a:pt x="330" y="423"/>
                      <a:pt x="353" y="450"/>
                    </a:cubicBezTo>
                    <a:cubicBezTo>
                      <a:pt x="375" y="476"/>
                      <a:pt x="397" y="504"/>
                      <a:pt x="417" y="532"/>
                    </a:cubicBezTo>
                    <a:cubicBezTo>
                      <a:pt x="428" y="546"/>
                      <a:pt x="438" y="560"/>
                      <a:pt x="449" y="573"/>
                    </a:cubicBezTo>
                    <a:cubicBezTo>
                      <a:pt x="459" y="586"/>
                      <a:pt x="470" y="598"/>
                      <a:pt x="481" y="610"/>
                    </a:cubicBezTo>
                    <a:cubicBezTo>
                      <a:pt x="504" y="634"/>
                      <a:pt x="528" y="654"/>
                      <a:pt x="552" y="672"/>
                    </a:cubicBezTo>
                    <a:cubicBezTo>
                      <a:pt x="564" y="682"/>
                      <a:pt x="576" y="690"/>
                      <a:pt x="587" y="699"/>
                    </a:cubicBezTo>
                    <a:cubicBezTo>
                      <a:pt x="599" y="707"/>
                      <a:pt x="610" y="715"/>
                      <a:pt x="622" y="722"/>
                    </a:cubicBezTo>
                    <a:cubicBezTo>
                      <a:pt x="644" y="736"/>
                      <a:pt x="666" y="749"/>
                      <a:pt x="685" y="759"/>
                    </a:cubicBezTo>
                    <a:cubicBezTo>
                      <a:pt x="705" y="769"/>
                      <a:pt x="723" y="778"/>
                      <a:pt x="738" y="784"/>
                    </a:cubicBezTo>
                    <a:cubicBezTo>
                      <a:pt x="753" y="790"/>
                      <a:pt x="766" y="795"/>
                      <a:pt x="774" y="798"/>
                    </a:cubicBezTo>
                    <a:cubicBezTo>
                      <a:pt x="779" y="799"/>
                      <a:pt x="782" y="800"/>
                      <a:pt x="784" y="801"/>
                    </a:cubicBezTo>
                    <a:cubicBezTo>
                      <a:pt x="787" y="802"/>
                      <a:pt x="788" y="802"/>
                      <a:pt x="788" y="802"/>
                    </a:cubicBezTo>
                    <a:cubicBezTo>
                      <a:pt x="793" y="797"/>
                      <a:pt x="793" y="797"/>
                      <a:pt x="793" y="79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ṩḷîḍê"/>
              <p:cNvSpPr/>
              <p:nvPr/>
            </p:nvSpPr>
            <p:spPr bwMode="auto">
              <a:xfrm>
                <a:off x="4343" y="742"/>
                <a:ext cx="409" cy="575"/>
              </a:xfrm>
              <a:custGeom>
                <a:avLst/>
                <a:gdLst>
                  <a:gd name="T0" fmla="*/ 0 w 173"/>
                  <a:gd name="T1" fmla="*/ 0 h 243"/>
                  <a:gd name="T2" fmla="*/ 57 w 173"/>
                  <a:gd name="T3" fmla="*/ 161 h 243"/>
                  <a:gd name="T4" fmla="*/ 173 w 173"/>
                  <a:gd name="T5" fmla="*/ 243 h 243"/>
                  <a:gd name="T6" fmla="*/ 98 w 173"/>
                  <a:gd name="T7" fmla="*/ 75 h 243"/>
                  <a:gd name="T8" fmla="*/ 0 w 173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3">
                    <a:moveTo>
                      <a:pt x="0" y="0"/>
                    </a:moveTo>
                    <a:cubicBezTo>
                      <a:pt x="0" y="0"/>
                      <a:pt x="23" y="121"/>
                      <a:pt x="57" y="161"/>
                    </a:cubicBezTo>
                    <a:cubicBezTo>
                      <a:pt x="91" y="201"/>
                      <a:pt x="173" y="243"/>
                      <a:pt x="173" y="243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ṧľîďe"/>
              <p:cNvSpPr/>
              <p:nvPr/>
            </p:nvSpPr>
            <p:spPr bwMode="auto">
              <a:xfrm>
                <a:off x="4525" y="813"/>
                <a:ext cx="206" cy="204"/>
              </a:xfrm>
              <a:custGeom>
                <a:avLst/>
                <a:gdLst>
                  <a:gd name="T0" fmla="*/ 56 w 87"/>
                  <a:gd name="T1" fmla="*/ 0 h 86"/>
                  <a:gd name="T2" fmla="*/ 8 w 87"/>
                  <a:gd name="T3" fmla="*/ 48 h 86"/>
                  <a:gd name="T4" fmla="*/ 8 w 87"/>
                  <a:gd name="T5" fmla="*/ 78 h 86"/>
                  <a:gd name="T6" fmla="*/ 38 w 87"/>
                  <a:gd name="T7" fmla="*/ 78 h 86"/>
                  <a:gd name="T8" fmla="*/ 87 w 87"/>
                  <a:gd name="T9" fmla="*/ 30 h 86"/>
                  <a:gd name="T10" fmla="*/ 56 w 87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6">
                    <a:moveTo>
                      <a:pt x="56" y="0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0" y="56"/>
                      <a:pt x="0" y="69"/>
                      <a:pt x="8" y="78"/>
                    </a:cubicBezTo>
                    <a:cubicBezTo>
                      <a:pt x="17" y="86"/>
                      <a:pt x="30" y="86"/>
                      <a:pt x="38" y="78"/>
                    </a:cubicBezTo>
                    <a:cubicBezTo>
                      <a:pt x="87" y="30"/>
                      <a:pt x="87" y="30"/>
                      <a:pt x="87" y="3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śļîďè"/>
              <p:cNvSpPr/>
              <p:nvPr/>
            </p:nvSpPr>
            <p:spPr bwMode="auto">
              <a:xfrm>
                <a:off x="4149" y="456"/>
                <a:ext cx="239" cy="237"/>
              </a:xfrm>
              <a:custGeom>
                <a:avLst/>
                <a:gdLst>
                  <a:gd name="T0" fmla="*/ 66 w 101"/>
                  <a:gd name="T1" fmla="*/ 0 h 100"/>
                  <a:gd name="T2" fmla="*/ 10 w 101"/>
                  <a:gd name="T3" fmla="*/ 55 h 100"/>
                  <a:gd name="T4" fmla="*/ 10 w 101"/>
                  <a:gd name="T5" fmla="*/ 90 h 100"/>
                  <a:gd name="T6" fmla="*/ 45 w 101"/>
                  <a:gd name="T7" fmla="*/ 90 h 100"/>
                  <a:gd name="T8" fmla="*/ 101 w 101"/>
                  <a:gd name="T9" fmla="*/ 35 h 100"/>
                  <a:gd name="T10" fmla="*/ 66 w 101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00">
                    <a:moveTo>
                      <a:pt x="66" y="0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0" y="64"/>
                      <a:pt x="1" y="80"/>
                      <a:pt x="10" y="90"/>
                    </a:cubicBezTo>
                    <a:cubicBezTo>
                      <a:pt x="20" y="99"/>
                      <a:pt x="35" y="100"/>
                      <a:pt x="45" y="90"/>
                    </a:cubicBezTo>
                    <a:cubicBezTo>
                      <a:pt x="101" y="35"/>
                      <a:pt x="101" y="35"/>
                      <a:pt x="101" y="35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š1îḋê"/>
              <p:cNvSpPr/>
              <p:nvPr/>
            </p:nvSpPr>
            <p:spPr bwMode="auto">
              <a:xfrm>
                <a:off x="4255" y="539"/>
                <a:ext cx="402" cy="388"/>
              </a:xfrm>
              <a:custGeom>
                <a:avLst/>
                <a:gdLst>
                  <a:gd name="T0" fmla="*/ 133 w 402"/>
                  <a:gd name="T1" fmla="*/ 0 h 388"/>
                  <a:gd name="T2" fmla="*/ 0 w 402"/>
                  <a:gd name="T3" fmla="*/ 130 h 388"/>
                  <a:gd name="T4" fmla="*/ 289 w 402"/>
                  <a:gd name="T5" fmla="*/ 388 h 388"/>
                  <a:gd name="T6" fmla="*/ 402 w 402"/>
                  <a:gd name="T7" fmla="*/ 274 h 388"/>
                  <a:gd name="T8" fmla="*/ 133 w 402"/>
                  <a:gd name="T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88">
                    <a:moveTo>
                      <a:pt x="133" y="0"/>
                    </a:moveTo>
                    <a:lnTo>
                      <a:pt x="0" y="130"/>
                    </a:lnTo>
                    <a:lnTo>
                      <a:pt x="289" y="388"/>
                    </a:lnTo>
                    <a:lnTo>
                      <a:pt x="402" y="27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šļiḑè"/>
              <p:cNvSpPr/>
              <p:nvPr/>
            </p:nvSpPr>
            <p:spPr bwMode="auto">
              <a:xfrm>
                <a:off x="4454" y="610"/>
                <a:ext cx="499" cy="499"/>
              </a:xfrm>
              <a:custGeom>
                <a:avLst/>
                <a:gdLst>
                  <a:gd name="T0" fmla="*/ 1 w 211"/>
                  <a:gd name="T1" fmla="*/ 0 h 211"/>
                  <a:gd name="T2" fmla="*/ 0 w 211"/>
                  <a:gd name="T3" fmla="*/ 1 h 211"/>
                  <a:gd name="T4" fmla="*/ 2 w 211"/>
                  <a:gd name="T5" fmla="*/ 4 h 211"/>
                  <a:gd name="T6" fmla="*/ 6 w 211"/>
                  <a:gd name="T7" fmla="*/ 13 h 211"/>
                  <a:gd name="T8" fmla="*/ 25 w 211"/>
                  <a:gd name="T9" fmla="*/ 42 h 211"/>
                  <a:gd name="T10" fmla="*/ 32 w 211"/>
                  <a:gd name="T11" fmla="*/ 51 h 211"/>
                  <a:gd name="T12" fmla="*/ 39 w 211"/>
                  <a:gd name="T13" fmla="*/ 61 h 211"/>
                  <a:gd name="T14" fmla="*/ 57 w 211"/>
                  <a:gd name="T15" fmla="*/ 79 h 211"/>
                  <a:gd name="T16" fmla="*/ 67 w 211"/>
                  <a:gd name="T17" fmla="*/ 89 h 211"/>
                  <a:gd name="T18" fmla="*/ 77 w 211"/>
                  <a:gd name="T19" fmla="*/ 97 h 211"/>
                  <a:gd name="T20" fmla="*/ 99 w 211"/>
                  <a:gd name="T21" fmla="*/ 116 h 211"/>
                  <a:gd name="T22" fmla="*/ 120 w 211"/>
                  <a:gd name="T23" fmla="*/ 134 h 211"/>
                  <a:gd name="T24" fmla="*/ 141 w 211"/>
                  <a:gd name="T25" fmla="*/ 152 h 211"/>
                  <a:gd name="T26" fmla="*/ 160 w 211"/>
                  <a:gd name="T27" fmla="*/ 169 h 211"/>
                  <a:gd name="T28" fmla="*/ 178 w 211"/>
                  <a:gd name="T29" fmla="*/ 184 h 211"/>
                  <a:gd name="T30" fmla="*/ 192 w 211"/>
                  <a:gd name="T31" fmla="*/ 196 h 211"/>
                  <a:gd name="T32" fmla="*/ 204 w 211"/>
                  <a:gd name="T33" fmla="*/ 206 h 211"/>
                  <a:gd name="T34" fmla="*/ 211 w 211"/>
                  <a:gd name="T35" fmla="*/ 211 h 211"/>
                  <a:gd name="T36" fmla="*/ 1 w 211"/>
                  <a:gd name="T3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1" h="21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4"/>
                    </a:cubicBezTo>
                    <a:cubicBezTo>
                      <a:pt x="3" y="6"/>
                      <a:pt x="4" y="9"/>
                      <a:pt x="6" y="13"/>
                    </a:cubicBezTo>
                    <a:cubicBezTo>
                      <a:pt x="11" y="21"/>
                      <a:pt x="17" y="31"/>
                      <a:pt x="25" y="42"/>
                    </a:cubicBezTo>
                    <a:cubicBezTo>
                      <a:pt x="27" y="45"/>
                      <a:pt x="30" y="48"/>
                      <a:pt x="32" y="51"/>
                    </a:cubicBezTo>
                    <a:cubicBezTo>
                      <a:pt x="34" y="54"/>
                      <a:pt x="37" y="57"/>
                      <a:pt x="39" y="61"/>
                    </a:cubicBezTo>
                    <a:cubicBezTo>
                      <a:pt x="45" y="67"/>
                      <a:pt x="50" y="73"/>
                      <a:pt x="57" y="79"/>
                    </a:cubicBezTo>
                    <a:cubicBezTo>
                      <a:pt x="60" y="83"/>
                      <a:pt x="63" y="86"/>
                      <a:pt x="67" y="89"/>
                    </a:cubicBezTo>
                    <a:cubicBezTo>
                      <a:pt x="70" y="92"/>
                      <a:pt x="74" y="94"/>
                      <a:pt x="77" y="97"/>
                    </a:cubicBezTo>
                    <a:cubicBezTo>
                      <a:pt x="84" y="103"/>
                      <a:pt x="92" y="109"/>
                      <a:pt x="99" y="116"/>
                    </a:cubicBezTo>
                    <a:cubicBezTo>
                      <a:pt x="106" y="122"/>
                      <a:pt x="113" y="128"/>
                      <a:pt x="120" y="134"/>
                    </a:cubicBezTo>
                    <a:cubicBezTo>
                      <a:pt x="127" y="141"/>
                      <a:pt x="134" y="147"/>
                      <a:pt x="141" y="152"/>
                    </a:cubicBezTo>
                    <a:cubicBezTo>
                      <a:pt x="147" y="158"/>
                      <a:pt x="154" y="164"/>
                      <a:pt x="160" y="169"/>
                    </a:cubicBezTo>
                    <a:cubicBezTo>
                      <a:pt x="166" y="174"/>
                      <a:pt x="172" y="179"/>
                      <a:pt x="178" y="184"/>
                    </a:cubicBezTo>
                    <a:cubicBezTo>
                      <a:pt x="183" y="188"/>
                      <a:pt x="188" y="193"/>
                      <a:pt x="192" y="196"/>
                    </a:cubicBezTo>
                    <a:cubicBezTo>
                      <a:pt x="197" y="200"/>
                      <a:pt x="201" y="203"/>
                      <a:pt x="204" y="206"/>
                    </a:cubicBezTo>
                    <a:cubicBezTo>
                      <a:pt x="207" y="208"/>
                      <a:pt x="209" y="210"/>
                      <a:pt x="211" y="2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ľïḑé"/>
              <p:cNvSpPr/>
              <p:nvPr/>
            </p:nvSpPr>
            <p:spPr bwMode="auto">
              <a:xfrm>
                <a:off x="4281" y="3265"/>
                <a:ext cx="194" cy="1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ṡļïďê"/>
              <p:cNvSpPr/>
              <p:nvPr/>
            </p:nvSpPr>
            <p:spPr bwMode="auto">
              <a:xfrm>
                <a:off x="4449" y="3109"/>
                <a:ext cx="83" cy="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ļïďè"/>
              <p:cNvSpPr/>
              <p:nvPr/>
            </p:nvSpPr>
            <p:spPr bwMode="auto">
              <a:xfrm>
                <a:off x="5526" y="3774"/>
                <a:ext cx="331" cy="3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î$ļïḋe"/>
            <p:cNvSpPr txBox="1"/>
            <p:nvPr/>
          </p:nvSpPr>
          <p:spPr>
            <a:xfrm>
              <a:off x="898500" y="1603087"/>
              <a:ext cx="1005404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95</a:t>
              </a:r>
              <a:r>
                <a:rPr lang="en-US" sz="3200" b="1">
                  <a:solidFill>
                    <a:schemeClr val="bg1"/>
                  </a:solidFill>
                </a:rPr>
                <a:t>%</a:t>
              </a:r>
            </a:p>
          </p:txBody>
        </p:sp>
        <p:grpSp>
          <p:nvGrpSpPr>
            <p:cNvPr id="9" name="iSļïḑè"/>
            <p:cNvGrpSpPr/>
            <p:nvPr/>
          </p:nvGrpSpPr>
          <p:grpSpPr>
            <a:xfrm>
              <a:off x="5754993" y="4089106"/>
              <a:ext cx="942666" cy="942666"/>
              <a:chOff x="5706540" y="4344802"/>
              <a:chExt cx="942666" cy="942666"/>
            </a:xfrm>
          </p:grpSpPr>
          <p:sp>
            <p:nvSpPr>
              <p:cNvPr id="28" name="ïślïdè"/>
              <p:cNvSpPr/>
              <p:nvPr/>
            </p:nvSpPr>
            <p:spPr>
              <a:xfrm>
                <a:off x="5706540" y="434480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ïdè"/>
              <p:cNvSpPr/>
              <p:nvPr/>
            </p:nvSpPr>
            <p:spPr bwMode="auto">
              <a:xfrm>
                <a:off x="6028072" y="4605068"/>
                <a:ext cx="299602" cy="438908"/>
              </a:xfrm>
              <a:custGeom>
                <a:avLst/>
                <a:gdLst>
                  <a:gd name="T0" fmla="*/ 16 w 73"/>
                  <a:gd name="T1" fmla="*/ 77 h 107"/>
                  <a:gd name="T2" fmla="*/ 57 w 73"/>
                  <a:gd name="T3" fmla="*/ 77 h 107"/>
                  <a:gd name="T4" fmla="*/ 52 w 73"/>
                  <a:gd name="T5" fmla="*/ 101 h 107"/>
                  <a:gd name="T6" fmla="*/ 45 w 73"/>
                  <a:gd name="T7" fmla="*/ 101 h 107"/>
                  <a:gd name="T8" fmla="*/ 37 w 73"/>
                  <a:gd name="T9" fmla="*/ 107 h 107"/>
                  <a:gd name="T10" fmla="*/ 29 w 73"/>
                  <a:gd name="T11" fmla="*/ 101 h 107"/>
                  <a:gd name="T12" fmla="*/ 21 w 73"/>
                  <a:gd name="T13" fmla="*/ 101 h 107"/>
                  <a:gd name="T14" fmla="*/ 16 w 73"/>
                  <a:gd name="T15" fmla="*/ 77 h 107"/>
                  <a:gd name="T16" fmla="*/ 51 w 73"/>
                  <a:gd name="T17" fmla="*/ 29 h 107"/>
                  <a:gd name="T18" fmla="*/ 52 w 73"/>
                  <a:gd name="T19" fmla="*/ 35 h 107"/>
                  <a:gd name="T20" fmla="*/ 51 w 73"/>
                  <a:gd name="T21" fmla="*/ 37 h 107"/>
                  <a:gd name="T22" fmla="*/ 53 w 73"/>
                  <a:gd name="T23" fmla="*/ 38 h 107"/>
                  <a:gd name="T24" fmla="*/ 52 w 73"/>
                  <a:gd name="T25" fmla="*/ 42 h 107"/>
                  <a:gd name="T26" fmla="*/ 50 w 73"/>
                  <a:gd name="T27" fmla="*/ 42 h 107"/>
                  <a:gd name="T28" fmla="*/ 52 w 73"/>
                  <a:gd name="T29" fmla="*/ 44 h 107"/>
                  <a:gd name="T30" fmla="*/ 51 w 73"/>
                  <a:gd name="T31" fmla="*/ 47 h 107"/>
                  <a:gd name="T32" fmla="*/ 50 w 73"/>
                  <a:gd name="T33" fmla="*/ 48 h 107"/>
                  <a:gd name="T34" fmla="*/ 51 w 73"/>
                  <a:gd name="T35" fmla="*/ 49 h 107"/>
                  <a:gd name="T36" fmla="*/ 50 w 73"/>
                  <a:gd name="T37" fmla="*/ 53 h 107"/>
                  <a:gd name="T38" fmla="*/ 47 w 73"/>
                  <a:gd name="T39" fmla="*/ 54 h 107"/>
                  <a:gd name="T40" fmla="*/ 29 w 73"/>
                  <a:gd name="T41" fmla="*/ 49 h 107"/>
                  <a:gd name="T42" fmla="*/ 21 w 73"/>
                  <a:gd name="T43" fmla="*/ 49 h 107"/>
                  <a:gd name="T44" fmla="*/ 21 w 73"/>
                  <a:gd name="T45" fmla="*/ 32 h 107"/>
                  <a:gd name="T46" fmla="*/ 28 w 73"/>
                  <a:gd name="T47" fmla="*/ 31 h 107"/>
                  <a:gd name="T48" fmla="*/ 42 w 73"/>
                  <a:gd name="T49" fmla="*/ 16 h 107"/>
                  <a:gd name="T50" fmla="*/ 38 w 73"/>
                  <a:gd name="T51" fmla="*/ 30 h 107"/>
                  <a:gd name="T52" fmla="*/ 51 w 73"/>
                  <a:gd name="T53" fmla="*/ 29 h 107"/>
                  <a:gd name="T54" fmla="*/ 15 w 73"/>
                  <a:gd name="T55" fmla="*/ 71 h 107"/>
                  <a:gd name="T56" fmla="*/ 25 w 73"/>
                  <a:gd name="T57" fmla="*/ 71 h 107"/>
                  <a:gd name="T58" fmla="*/ 17 w 73"/>
                  <a:gd name="T59" fmla="*/ 48 h 107"/>
                  <a:gd name="T60" fmla="*/ 11 w 73"/>
                  <a:gd name="T61" fmla="*/ 29 h 107"/>
                  <a:gd name="T62" fmla="*/ 23 w 73"/>
                  <a:gd name="T63" fmla="*/ 13 h 107"/>
                  <a:gd name="T64" fmla="*/ 37 w 73"/>
                  <a:gd name="T65" fmla="*/ 11 h 107"/>
                  <a:gd name="T66" fmla="*/ 50 w 73"/>
                  <a:gd name="T67" fmla="*/ 14 h 107"/>
                  <a:gd name="T68" fmla="*/ 62 w 73"/>
                  <a:gd name="T69" fmla="*/ 29 h 107"/>
                  <a:gd name="T70" fmla="*/ 56 w 73"/>
                  <a:gd name="T71" fmla="*/ 48 h 107"/>
                  <a:gd name="T72" fmla="*/ 48 w 73"/>
                  <a:gd name="T73" fmla="*/ 71 h 107"/>
                  <a:gd name="T74" fmla="*/ 58 w 73"/>
                  <a:gd name="T75" fmla="*/ 71 h 107"/>
                  <a:gd name="T76" fmla="*/ 65 w 73"/>
                  <a:gd name="T77" fmla="*/ 52 h 107"/>
                  <a:gd name="T78" fmla="*/ 71 w 73"/>
                  <a:gd name="T79" fmla="*/ 27 h 107"/>
                  <a:gd name="T80" fmla="*/ 55 w 73"/>
                  <a:gd name="T81" fmla="*/ 5 h 107"/>
                  <a:gd name="T82" fmla="*/ 37 w 73"/>
                  <a:gd name="T83" fmla="*/ 1 h 107"/>
                  <a:gd name="T84" fmla="*/ 19 w 73"/>
                  <a:gd name="T85" fmla="*/ 5 h 107"/>
                  <a:gd name="T86" fmla="*/ 2 w 73"/>
                  <a:gd name="T87" fmla="*/ 27 h 107"/>
                  <a:gd name="T88" fmla="*/ 8 w 73"/>
                  <a:gd name="T89" fmla="*/ 53 h 107"/>
                  <a:gd name="T90" fmla="*/ 15 w 73"/>
                  <a:gd name="T91" fmla="*/ 7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3" h="107">
                    <a:moveTo>
                      <a:pt x="16" y="77"/>
                    </a:moveTo>
                    <a:cubicBezTo>
                      <a:pt x="57" y="77"/>
                      <a:pt x="57" y="77"/>
                      <a:pt x="57" y="77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4" y="104"/>
                      <a:pt x="41" y="107"/>
                      <a:pt x="37" y="107"/>
                    </a:cubicBezTo>
                    <a:cubicBezTo>
                      <a:pt x="33" y="107"/>
                      <a:pt x="30" y="104"/>
                      <a:pt x="29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16" y="77"/>
                      <a:pt x="16" y="77"/>
                      <a:pt x="16" y="77"/>
                    </a:cubicBezTo>
                    <a:close/>
                    <a:moveTo>
                      <a:pt x="51" y="29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50" y="21"/>
                      <a:pt x="43" y="27"/>
                      <a:pt x="38" y="30"/>
                    </a:cubicBezTo>
                    <a:cubicBezTo>
                      <a:pt x="51" y="29"/>
                      <a:pt x="51" y="29"/>
                      <a:pt x="51" y="29"/>
                    </a:cubicBezTo>
                    <a:close/>
                    <a:moveTo>
                      <a:pt x="15" y="71"/>
                    </a:moveTo>
                    <a:cubicBezTo>
                      <a:pt x="25" y="71"/>
                      <a:pt x="25" y="71"/>
                      <a:pt x="25" y="71"/>
                    </a:cubicBezTo>
                    <a:cubicBezTo>
                      <a:pt x="24" y="62"/>
                      <a:pt x="20" y="55"/>
                      <a:pt x="17" y="48"/>
                    </a:cubicBezTo>
                    <a:cubicBezTo>
                      <a:pt x="13" y="41"/>
                      <a:pt x="10" y="34"/>
                      <a:pt x="11" y="29"/>
                    </a:cubicBezTo>
                    <a:cubicBezTo>
                      <a:pt x="13" y="21"/>
                      <a:pt x="17" y="16"/>
                      <a:pt x="23" y="13"/>
                    </a:cubicBezTo>
                    <a:cubicBezTo>
                      <a:pt x="27" y="11"/>
                      <a:pt x="32" y="10"/>
                      <a:pt x="37" y="11"/>
                    </a:cubicBezTo>
                    <a:cubicBezTo>
                      <a:pt x="42" y="11"/>
                      <a:pt x="46" y="12"/>
                      <a:pt x="50" y="14"/>
                    </a:cubicBezTo>
                    <a:cubicBezTo>
                      <a:pt x="56" y="17"/>
                      <a:pt x="60" y="22"/>
                      <a:pt x="62" y="29"/>
                    </a:cubicBezTo>
                    <a:cubicBezTo>
                      <a:pt x="63" y="34"/>
                      <a:pt x="59" y="41"/>
                      <a:pt x="56" y="48"/>
                    </a:cubicBezTo>
                    <a:cubicBezTo>
                      <a:pt x="53" y="55"/>
                      <a:pt x="49" y="62"/>
                      <a:pt x="4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64"/>
                      <a:pt x="62" y="58"/>
                      <a:pt x="65" y="52"/>
                    </a:cubicBezTo>
                    <a:cubicBezTo>
                      <a:pt x="69" y="44"/>
                      <a:pt x="73" y="36"/>
                      <a:pt x="71" y="27"/>
                    </a:cubicBezTo>
                    <a:cubicBezTo>
                      <a:pt x="70" y="17"/>
                      <a:pt x="63" y="9"/>
                      <a:pt x="55" y="5"/>
                    </a:cubicBezTo>
                    <a:cubicBezTo>
                      <a:pt x="49" y="2"/>
                      <a:pt x="43" y="1"/>
                      <a:pt x="37" y="1"/>
                    </a:cubicBezTo>
                    <a:cubicBezTo>
                      <a:pt x="31" y="0"/>
                      <a:pt x="24" y="2"/>
                      <a:pt x="19" y="5"/>
                    </a:cubicBezTo>
                    <a:cubicBezTo>
                      <a:pt x="10" y="9"/>
                      <a:pt x="4" y="16"/>
                      <a:pt x="2" y="27"/>
                    </a:cubicBezTo>
                    <a:cubicBezTo>
                      <a:pt x="0" y="36"/>
                      <a:pt x="4" y="44"/>
                      <a:pt x="8" y="53"/>
                    </a:cubicBezTo>
                    <a:cubicBezTo>
                      <a:pt x="11" y="58"/>
                      <a:pt x="13" y="64"/>
                      <a:pt x="15" y="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šḷïdê"/>
            <p:cNvGrpSpPr/>
            <p:nvPr/>
          </p:nvGrpSpPr>
          <p:grpSpPr>
            <a:xfrm>
              <a:off x="7880666" y="4089106"/>
              <a:ext cx="942666" cy="942666"/>
              <a:chOff x="7832213" y="4344802"/>
              <a:chExt cx="942666" cy="942666"/>
            </a:xfrm>
          </p:grpSpPr>
          <p:sp>
            <p:nvSpPr>
              <p:cNvPr id="26" name="îşḷïḑé"/>
              <p:cNvSpPr/>
              <p:nvPr/>
            </p:nvSpPr>
            <p:spPr>
              <a:xfrm>
                <a:off x="7832213" y="434480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ṧḻiḋé"/>
              <p:cNvSpPr/>
              <p:nvPr/>
            </p:nvSpPr>
            <p:spPr bwMode="auto">
              <a:xfrm>
                <a:off x="8094507" y="4633676"/>
                <a:ext cx="448449" cy="362576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ï$ľiḓè"/>
            <p:cNvGrpSpPr/>
            <p:nvPr/>
          </p:nvGrpSpPr>
          <p:grpSpPr>
            <a:xfrm>
              <a:off x="10047343" y="4127794"/>
              <a:ext cx="942666" cy="942666"/>
              <a:chOff x="9998890" y="4376462"/>
              <a:chExt cx="942666" cy="942666"/>
            </a:xfrm>
          </p:grpSpPr>
          <p:sp>
            <p:nvSpPr>
              <p:cNvPr id="24" name="íṣḻiḍè"/>
              <p:cNvSpPr/>
              <p:nvPr/>
            </p:nvSpPr>
            <p:spPr>
              <a:xfrm>
                <a:off x="9998890" y="437646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íďe"/>
              <p:cNvSpPr/>
              <p:nvPr/>
            </p:nvSpPr>
            <p:spPr bwMode="auto">
              <a:xfrm>
                <a:off x="10307906" y="4665583"/>
                <a:ext cx="320594" cy="362576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$liḑê"/>
            <p:cNvSpPr/>
            <p:nvPr/>
          </p:nvSpPr>
          <p:spPr>
            <a:xfrm>
              <a:off x="5139853" y="5189861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2"/>
                  </a:solidFill>
                </a:rPr>
                <a:t>Case 1: </a:t>
              </a:r>
              <a:r>
                <a:rPr lang="en-US" altLang="zh-CN" sz="1600" b="1" err="1">
                  <a:solidFill>
                    <a:schemeClr val="accent2"/>
                  </a:solidFill>
                </a:rPr>
                <a:t>item_price</a:t>
              </a:r>
              <a:endParaRPr lang="zh-CN" altLang="en-US" sz="1600" b="1">
                <a:solidFill>
                  <a:schemeClr val="accent2"/>
                </a:solidFill>
              </a:endParaRPr>
            </a:p>
          </p:txBody>
        </p:sp>
        <p:sp>
          <p:nvSpPr>
            <p:cNvPr id="13" name="îṣľiḋê"/>
            <p:cNvSpPr/>
            <p:nvPr/>
          </p:nvSpPr>
          <p:spPr>
            <a:xfrm>
              <a:off x="5231572" y="5477785"/>
              <a:ext cx="1927827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Involves range selection,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Use </a:t>
              </a:r>
              <a:r>
                <a:rPr lang="en-US" altLang="zh-CN" sz="1200" b="1" err="1"/>
                <a:t>Btree</a:t>
              </a:r>
              <a:r>
                <a:rPr lang="en-US" altLang="zh-CN" sz="1200" b="1"/>
                <a:t> Index</a:t>
              </a:r>
            </a:p>
          </p:txBody>
        </p:sp>
        <p:sp>
          <p:nvSpPr>
            <p:cNvPr id="14" name="îṧļïdè"/>
            <p:cNvSpPr/>
            <p:nvPr/>
          </p:nvSpPr>
          <p:spPr>
            <a:xfrm>
              <a:off x="7307324" y="5198052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3"/>
                  </a:solidFill>
                </a:rPr>
                <a:t>Case 2: </a:t>
              </a:r>
              <a:r>
                <a:rPr lang="en-US" altLang="zh-CN" sz="1600" b="1" err="1">
                  <a:solidFill>
                    <a:schemeClr val="accent3"/>
                  </a:solidFill>
                </a:rPr>
                <a:t>Orderitems</a:t>
              </a:r>
              <a:r>
                <a:rPr lang="en-US" altLang="zh-CN" sz="1600" b="1">
                  <a:solidFill>
                    <a:schemeClr val="accent3"/>
                  </a:solidFill>
                </a:rPr>
                <a:t> PK</a:t>
              </a:r>
              <a:endParaRPr lang="zh-CN" altLang="en-US" sz="1600" b="1">
                <a:solidFill>
                  <a:schemeClr val="accent3"/>
                </a:solidFill>
              </a:endParaRPr>
            </a:p>
          </p:txBody>
        </p:sp>
        <p:sp>
          <p:nvSpPr>
            <p:cNvPr id="15" name="iṧ1íḑè"/>
            <p:cNvSpPr/>
            <p:nvPr/>
          </p:nvSpPr>
          <p:spPr>
            <a:xfrm>
              <a:off x="7411533" y="5477785"/>
              <a:ext cx="1982503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Composite PK,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Use </a:t>
              </a:r>
              <a:r>
                <a:rPr lang="en-US" altLang="zh-CN" sz="1200" b="1" err="1"/>
                <a:t>Btree</a:t>
              </a:r>
              <a:r>
                <a:rPr lang="en-US" altLang="zh-CN" sz="1200" b="1"/>
                <a:t> Index</a:t>
              </a:r>
            </a:p>
          </p:txBody>
        </p:sp>
        <p:sp>
          <p:nvSpPr>
            <p:cNvPr id="16" name="î$ļïďè"/>
            <p:cNvSpPr/>
            <p:nvPr/>
          </p:nvSpPr>
          <p:spPr>
            <a:xfrm>
              <a:off x="9522606" y="5189860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4"/>
                  </a:solidFill>
                </a:rPr>
                <a:t>Other PK and FK</a:t>
              </a:r>
              <a:endParaRPr lang="zh-CN" altLang="en-US" sz="1600" b="1">
                <a:solidFill>
                  <a:schemeClr val="accent4"/>
                </a:solidFill>
              </a:endParaRPr>
            </a:p>
          </p:txBody>
        </p:sp>
        <p:sp>
          <p:nvSpPr>
            <p:cNvPr id="17" name="iṡ1îḍè"/>
            <p:cNvSpPr/>
            <p:nvPr/>
          </p:nvSpPr>
          <p:spPr>
            <a:xfrm>
              <a:off x="9662125" y="5564572"/>
              <a:ext cx="1895031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All of them are ID, no range selection, no composite,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Hash index </a:t>
              </a:r>
              <a:r>
                <a:rPr lang="en-US" altLang="zh-CN" sz="1200"/>
                <a:t>is better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7259513" y="4349969"/>
              <a:ext cx="0" cy="179365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9528080" y="4349969"/>
              <a:ext cx="0" cy="179365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i$ľîdè"/>
            <p:cNvGrpSpPr/>
            <p:nvPr/>
          </p:nvGrpSpPr>
          <p:grpSpPr>
            <a:xfrm>
              <a:off x="5268062" y="1270011"/>
              <a:ext cx="6252426" cy="2364497"/>
              <a:chOff x="687278" y="2113208"/>
              <a:chExt cx="3524773" cy="2364497"/>
            </a:xfrm>
          </p:grpSpPr>
          <p:sp>
            <p:nvSpPr>
              <p:cNvPr id="22" name="iŝliḍé"/>
              <p:cNvSpPr/>
              <p:nvPr/>
            </p:nvSpPr>
            <p:spPr>
              <a:xfrm>
                <a:off x="687278" y="2564131"/>
                <a:ext cx="3524773" cy="191357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fontScale="70000" lnSpcReduction="20000"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err="1"/>
                  <a:t>InnoDB</a:t>
                </a:r>
                <a:r>
                  <a:rPr lang="en-US" altLang="zh-CN" sz="2100"/>
                  <a:t> Engine only supports user defined </a:t>
                </a:r>
                <a:r>
                  <a:rPr lang="en-US" altLang="zh-CN" sz="2100" err="1"/>
                  <a:t>Btree</a:t>
                </a:r>
                <a:r>
                  <a:rPr lang="en-US" altLang="zh-CN" sz="2100"/>
                  <a:t> index (B+ Tree)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b="1" err="1"/>
                  <a:t>Btree</a:t>
                </a:r>
                <a:r>
                  <a:rPr lang="en-US" altLang="zh-CN" sz="2100" b="1"/>
                  <a:t> index </a:t>
                </a:r>
                <a:r>
                  <a:rPr lang="en-US" altLang="zh-CN" sz="2100"/>
                  <a:t>is more general and stable, can be used anywhere.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b="1"/>
                  <a:t>Hash index </a:t>
                </a:r>
                <a:r>
                  <a:rPr lang="en-US" altLang="zh-CN" sz="2100"/>
                  <a:t>is fast but not good at range selection and composite indices.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endParaRPr lang="en-US" altLang="zh-CN" sz="160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600" b="1"/>
                  <a:t>Data Structure Determines Performance and Feature!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endParaRPr lang="en-US" altLang="zh-CN" sz="1600"/>
              </a:p>
            </p:txBody>
          </p:sp>
          <p:sp>
            <p:nvSpPr>
              <p:cNvPr id="23" name="í$ľiḍé"/>
              <p:cNvSpPr txBox="1"/>
              <p:nvPr/>
            </p:nvSpPr>
            <p:spPr bwMode="auto">
              <a:xfrm>
                <a:off x="687278" y="2113208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/>
                  <a:t>Depends on the data field you create index on</a:t>
                </a: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5308897" y="3807213"/>
              <a:ext cx="618777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Efficiency Analysis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25" y="1889021"/>
            <a:ext cx="11424745" cy="6146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76" y="2796485"/>
            <a:ext cx="3779848" cy="1265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9394" y="1267111"/>
            <a:ext cx="2343705" cy="37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Case 1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9394" y="4324864"/>
            <a:ext cx="2343705" cy="37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Case 2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7" y="4869416"/>
            <a:ext cx="7456805" cy="104330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215608" y="2971325"/>
            <a:ext cx="1846555" cy="9074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08489" y="3148609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Speed up 40 – 50 times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748751" y="5420394"/>
            <a:ext cx="20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Many </a:t>
            </a:r>
            <a:r>
              <a:rPr lang="en-US" altLang="zh-CN" err="1"/>
              <a:t>many</a:t>
            </a:r>
            <a:r>
              <a:rPr lang="en-US" altLang="zh-CN"/>
              <a:t> times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52786" y="4768110"/>
            <a:ext cx="3146676" cy="13045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77114"/>
            <a:ext cx="6309360" cy="30823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32" y="1350911"/>
            <a:ext cx="6369583" cy="35858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61" y="1854365"/>
            <a:ext cx="6520649" cy="4678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DJI company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9740" y="1475829"/>
            <a:ext cx="8355322" cy="4279525"/>
            <a:chOff x="3217709" y="1475829"/>
            <a:chExt cx="8355322" cy="4279525"/>
          </a:xfrm>
        </p:grpSpPr>
        <p:grpSp>
          <p:nvGrpSpPr>
  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570654" y="1475829"/>
              <a:ext cx="8002377" cy="4279525"/>
              <a:chOff x="3522802" y="1428263"/>
              <a:chExt cx="8002377" cy="4279525"/>
            </a:xfrm>
          </p:grpSpPr>
          <p:sp>
            <p:nvSpPr>
              <p:cNvPr id="6" name="íśľíḍè"/>
              <p:cNvSpPr/>
              <p:nvPr/>
            </p:nvSpPr>
            <p:spPr>
              <a:xfrm rot="2700000">
                <a:off x="3522802" y="2383720"/>
                <a:ext cx="2389128" cy="2389128"/>
              </a:xfrm>
              <a:prstGeom prst="teardrop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iš1íḑê"/>
              <p:cNvSpPr/>
              <p:nvPr/>
            </p:nvSpPr>
            <p:spPr>
              <a:xfrm rot="18900000" flipH="1">
                <a:off x="6896415" y="2740227"/>
                <a:ext cx="1676116" cy="1676116"/>
              </a:xfrm>
              <a:prstGeom prst="teardrop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8" name="íšļíḍê"/>
              <p:cNvGrpSpPr/>
              <p:nvPr/>
            </p:nvGrpSpPr>
            <p:grpSpPr>
              <a:xfrm>
                <a:off x="5639950" y="1448780"/>
                <a:ext cx="1676116" cy="4259008"/>
                <a:chOff x="5639022" y="1042201"/>
                <a:chExt cx="1878631" cy="4773598"/>
              </a:xfrm>
            </p:grpSpPr>
            <p:sp>
              <p:nvSpPr>
                <p:cNvPr id="21" name="iṧ1iḑè"/>
                <p:cNvSpPr/>
                <p:nvPr/>
              </p:nvSpPr>
              <p:spPr>
                <a:xfrm rot="13500000" flipH="1">
                  <a:off x="5639022" y="1042201"/>
                  <a:ext cx="1878631" cy="1878631"/>
                </a:xfrm>
                <a:prstGeom prst="teardrop">
                  <a:avLst/>
                </a:prstGeom>
                <a:solidFill>
                  <a:schemeClr val="accent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ṥḻiḍe"/>
                <p:cNvSpPr/>
                <p:nvPr/>
              </p:nvSpPr>
              <p:spPr>
                <a:xfrm rot="8100000" flipH="1" flipV="1">
                  <a:off x="5639022" y="3937168"/>
                  <a:ext cx="1878631" cy="1878631"/>
                </a:xfrm>
                <a:prstGeom prst="teardrop">
                  <a:avLst/>
                </a:pr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4" name="îSḻíḓé"/>
              <p:cNvSpPr/>
              <p:nvPr/>
            </p:nvSpPr>
            <p:spPr>
              <a:xfrm>
                <a:off x="7531974" y="1428263"/>
                <a:ext cx="3988513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400">
                  <a:defRPr/>
                </a:pPr>
                <a:r>
                  <a:rPr lang="en-US" altLang="zh-CN" sz="2400"/>
                  <a:t>Manufacturing</a:t>
                </a:r>
                <a:endParaRPr lang="zh-CN" altLang="en-US" sz="2400"/>
              </a:p>
            </p:txBody>
          </p:sp>
          <p:sp>
            <p:nvSpPr>
              <p:cNvPr id="16" name="íṩ1îḑè"/>
              <p:cNvSpPr/>
              <p:nvPr/>
            </p:nvSpPr>
            <p:spPr>
              <a:xfrm>
                <a:off x="7494016" y="5113988"/>
                <a:ext cx="3988513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400">
                  <a:defRPr/>
                </a:pPr>
                <a:r>
                  <a:rPr lang="en-US" altLang="zh-CN" sz="2400"/>
                  <a:t>Maintenance</a:t>
                </a:r>
                <a:endParaRPr lang="zh-CN" altLang="en-US" sz="2400"/>
              </a:p>
            </p:txBody>
          </p:sp>
          <p:sp>
            <p:nvSpPr>
              <p:cNvPr id="18" name="íŝľide"/>
              <p:cNvSpPr/>
              <p:nvPr/>
            </p:nvSpPr>
            <p:spPr>
              <a:xfrm>
                <a:off x="8776154" y="3141815"/>
                <a:ext cx="2749025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400">
                  <a:defRPr/>
                </a:pPr>
                <a:r>
                  <a:rPr lang="en-US" altLang="zh-CN" sz="2400"/>
                  <a:t>Sales</a:t>
                </a:r>
                <a:endParaRPr lang="zh-CN" altLang="en-US" sz="2400"/>
              </a:p>
            </p:txBody>
          </p:sp>
        </p:grpSp>
        <p:sp>
          <p:nvSpPr>
            <p:cNvPr id="23" name="iṧ1îḋe"/>
            <p:cNvSpPr/>
            <p:nvPr/>
          </p:nvSpPr>
          <p:spPr bwMode="auto">
            <a:xfrm>
              <a:off x="6291860" y="2015192"/>
              <a:ext cx="468000" cy="7200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şľîḋe"/>
            <p:cNvSpPr/>
            <p:nvPr/>
          </p:nvSpPr>
          <p:spPr bwMode="auto">
            <a:xfrm>
              <a:off x="6165860" y="4516510"/>
              <a:ext cx="720000" cy="720000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5" name="îšḻíďè"/>
            <p:cNvSpPr/>
            <p:nvPr/>
          </p:nvSpPr>
          <p:spPr bwMode="auto">
            <a:xfrm>
              <a:off x="7394998" y="3265850"/>
              <a:ext cx="720000" cy="720000"/>
            </a:xfrm>
            <a:custGeom>
              <a:avLst/>
              <a:gdLst/>
              <a:ahLst/>
              <a:cxnLst>
                <a:cxn ang="0">
                  <a:pos x="224" y="12"/>
                </a:cxn>
                <a:cxn ang="0">
                  <a:pos x="188" y="0"/>
                </a:cxn>
                <a:cxn ang="0">
                  <a:pos x="168" y="4"/>
                </a:cxn>
                <a:cxn ang="0">
                  <a:pos x="112" y="54"/>
                </a:cxn>
                <a:cxn ang="0">
                  <a:pos x="110" y="54"/>
                </a:cxn>
                <a:cxn ang="0">
                  <a:pos x="28" y="138"/>
                </a:cxn>
                <a:cxn ang="0">
                  <a:pos x="20" y="152"/>
                </a:cxn>
                <a:cxn ang="0">
                  <a:pos x="0" y="228"/>
                </a:cxn>
                <a:cxn ang="0">
                  <a:pos x="8" y="248"/>
                </a:cxn>
                <a:cxn ang="0">
                  <a:pos x="28" y="256"/>
                </a:cxn>
                <a:cxn ang="0">
                  <a:pos x="106" y="236"/>
                </a:cxn>
                <a:cxn ang="0">
                  <a:pos x="240" y="106"/>
                </a:cxn>
                <a:cxn ang="0">
                  <a:pos x="252" y="86"/>
                </a:cxn>
                <a:cxn ang="0">
                  <a:pos x="254" y="52"/>
                </a:cxn>
                <a:cxn ang="0">
                  <a:pos x="236" y="20"/>
                </a:cxn>
                <a:cxn ang="0">
                  <a:pos x="126" y="180"/>
                </a:cxn>
                <a:cxn ang="0">
                  <a:pos x="198" y="94"/>
                </a:cxn>
                <a:cxn ang="0">
                  <a:pos x="196" y="126"/>
                </a:cxn>
                <a:cxn ang="0">
                  <a:pos x="190" y="134"/>
                </a:cxn>
                <a:cxn ang="0">
                  <a:pos x="128" y="196"/>
                </a:cxn>
                <a:cxn ang="0">
                  <a:pos x="118" y="162"/>
                </a:cxn>
                <a:cxn ang="0">
                  <a:pos x="100" y="142"/>
                </a:cxn>
                <a:cxn ang="0">
                  <a:pos x="168" y="60"/>
                </a:cxn>
                <a:cxn ang="0">
                  <a:pos x="184" y="72"/>
                </a:cxn>
                <a:cxn ang="0">
                  <a:pos x="118" y="162"/>
                </a:cxn>
                <a:cxn ang="0">
                  <a:pos x="72" y="130"/>
                </a:cxn>
                <a:cxn ang="0">
                  <a:pos x="122" y="66"/>
                </a:cxn>
                <a:cxn ang="0">
                  <a:pos x="150" y="56"/>
                </a:cxn>
                <a:cxn ang="0">
                  <a:pos x="34" y="238"/>
                </a:cxn>
                <a:cxn ang="0">
                  <a:pos x="28" y="240"/>
                </a:cxn>
                <a:cxn ang="0">
                  <a:pos x="16" y="232"/>
                </a:cxn>
                <a:cxn ang="0">
                  <a:pos x="16" y="224"/>
                </a:cxn>
                <a:cxn ang="0">
                  <a:pos x="32" y="194"/>
                </a:cxn>
                <a:cxn ang="0">
                  <a:pos x="52" y="204"/>
                </a:cxn>
                <a:cxn ang="0">
                  <a:pos x="60" y="218"/>
                </a:cxn>
                <a:cxn ang="0">
                  <a:pos x="34" y="238"/>
                </a:cxn>
                <a:cxn ang="0">
                  <a:pos x="70" y="222"/>
                </a:cxn>
                <a:cxn ang="0">
                  <a:pos x="58" y="198"/>
                </a:cxn>
                <a:cxn ang="0">
                  <a:pos x="44" y="188"/>
                </a:cxn>
                <a:cxn ang="0">
                  <a:pos x="36" y="156"/>
                </a:cxn>
                <a:cxn ang="0">
                  <a:pos x="38" y="150"/>
                </a:cxn>
                <a:cxn ang="0">
                  <a:pos x="60" y="144"/>
                </a:cxn>
                <a:cxn ang="0">
                  <a:pos x="82" y="150"/>
                </a:cxn>
                <a:cxn ang="0">
                  <a:pos x="96" y="160"/>
                </a:cxn>
                <a:cxn ang="0">
                  <a:pos x="110" y="182"/>
                </a:cxn>
                <a:cxn ang="0">
                  <a:pos x="110" y="206"/>
                </a:cxn>
                <a:cxn ang="0">
                  <a:pos x="104" y="220"/>
                </a:cxn>
                <a:cxn ang="0">
                  <a:pos x="230" y="94"/>
                </a:cxn>
                <a:cxn ang="0">
                  <a:pos x="216" y="102"/>
                </a:cxn>
                <a:cxn ang="0">
                  <a:pos x="210" y="80"/>
                </a:cxn>
                <a:cxn ang="0">
                  <a:pos x="196" y="60"/>
                </a:cxn>
                <a:cxn ang="0">
                  <a:pos x="162" y="42"/>
                </a:cxn>
                <a:cxn ang="0">
                  <a:pos x="162" y="26"/>
                </a:cxn>
                <a:cxn ang="0">
                  <a:pos x="180" y="16"/>
                </a:cxn>
                <a:cxn ang="0">
                  <a:pos x="198" y="18"/>
                </a:cxn>
                <a:cxn ang="0">
                  <a:pos x="224" y="32"/>
                </a:cxn>
                <a:cxn ang="0">
                  <a:pos x="236" y="48"/>
                </a:cxn>
                <a:cxn ang="0">
                  <a:pos x="240" y="66"/>
                </a:cxn>
                <a:cxn ang="0">
                  <a:pos x="234" y="88"/>
                </a:cxn>
              </a:cxnLst>
              <a:rect l="0" t="0" r="r" b="b"/>
              <a:pathLst>
                <a:path w="256" h="256">
                  <a:moveTo>
                    <a:pt x="236" y="20"/>
                  </a:moveTo>
                  <a:lnTo>
                    <a:pt x="236" y="20"/>
                  </a:lnTo>
                  <a:lnTo>
                    <a:pt x="224" y="12"/>
                  </a:lnTo>
                  <a:lnTo>
                    <a:pt x="212" y="6"/>
                  </a:lnTo>
                  <a:lnTo>
                    <a:pt x="200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8" y="0"/>
                  </a:lnTo>
                  <a:lnTo>
                    <a:pt x="168" y="4"/>
                  </a:lnTo>
                  <a:lnTo>
                    <a:pt x="158" y="8"/>
                  </a:lnTo>
                  <a:lnTo>
                    <a:pt x="150" y="1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4" y="144"/>
                  </a:lnTo>
                  <a:lnTo>
                    <a:pt x="20" y="152"/>
                  </a:lnTo>
                  <a:lnTo>
                    <a:pt x="2" y="220"/>
                  </a:lnTo>
                  <a:lnTo>
                    <a:pt x="2" y="22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38" y="254"/>
                  </a:lnTo>
                  <a:lnTo>
                    <a:pt x="106" y="236"/>
                  </a:lnTo>
                  <a:lnTo>
                    <a:pt x="106" y="236"/>
                  </a:lnTo>
                  <a:lnTo>
                    <a:pt x="112" y="234"/>
                  </a:lnTo>
                  <a:lnTo>
                    <a:pt x="118" y="228"/>
                  </a:lnTo>
                  <a:lnTo>
                    <a:pt x="240" y="106"/>
                  </a:lnTo>
                  <a:lnTo>
                    <a:pt x="240" y="106"/>
                  </a:lnTo>
                  <a:lnTo>
                    <a:pt x="248" y="96"/>
                  </a:lnTo>
                  <a:lnTo>
                    <a:pt x="252" y="86"/>
                  </a:lnTo>
                  <a:lnTo>
                    <a:pt x="256" y="76"/>
                  </a:lnTo>
                  <a:lnTo>
                    <a:pt x="256" y="64"/>
                  </a:lnTo>
                  <a:lnTo>
                    <a:pt x="254" y="52"/>
                  </a:lnTo>
                  <a:lnTo>
                    <a:pt x="250" y="42"/>
                  </a:lnTo>
                  <a:lnTo>
                    <a:pt x="244" y="30"/>
                  </a:lnTo>
                  <a:lnTo>
                    <a:pt x="236" y="20"/>
                  </a:lnTo>
                  <a:close/>
                  <a:moveTo>
                    <a:pt x="128" y="190"/>
                  </a:moveTo>
                  <a:lnTo>
                    <a:pt x="128" y="190"/>
                  </a:lnTo>
                  <a:lnTo>
                    <a:pt x="126" y="180"/>
                  </a:lnTo>
                  <a:lnTo>
                    <a:pt x="122" y="170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200" y="104"/>
                  </a:lnTo>
                  <a:lnTo>
                    <a:pt x="200" y="116"/>
                  </a:lnTo>
                  <a:lnTo>
                    <a:pt x="196" y="126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28" y="196"/>
                  </a:lnTo>
                  <a:lnTo>
                    <a:pt x="128" y="196"/>
                  </a:lnTo>
                  <a:lnTo>
                    <a:pt x="128" y="190"/>
                  </a:lnTo>
                  <a:close/>
                  <a:moveTo>
                    <a:pt x="118" y="162"/>
                  </a:moveTo>
                  <a:lnTo>
                    <a:pt x="118" y="162"/>
                  </a:lnTo>
                  <a:lnTo>
                    <a:pt x="108" y="148"/>
                  </a:lnTo>
                  <a:lnTo>
                    <a:pt x="108" y="148"/>
                  </a:lnTo>
                  <a:lnTo>
                    <a:pt x="100" y="142"/>
                  </a:lnTo>
                  <a:lnTo>
                    <a:pt x="92" y="136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76" y="64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90" y="78"/>
                  </a:lnTo>
                  <a:lnTo>
                    <a:pt x="194" y="86"/>
                  </a:lnTo>
                  <a:lnTo>
                    <a:pt x="118" y="162"/>
                  </a:lnTo>
                  <a:close/>
                  <a:moveTo>
                    <a:pt x="84" y="132"/>
                  </a:moveTo>
                  <a:lnTo>
                    <a:pt x="84" y="132"/>
                  </a:lnTo>
                  <a:lnTo>
                    <a:pt x="72" y="130"/>
                  </a:lnTo>
                  <a:lnTo>
                    <a:pt x="60" y="128"/>
                  </a:lnTo>
                  <a:lnTo>
                    <a:pt x="122" y="66"/>
                  </a:lnTo>
                  <a:lnTo>
                    <a:pt x="122" y="66"/>
                  </a:lnTo>
                  <a:lnTo>
                    <a:pt x="130" y="60"/>
                  </a:lnTo>
                  <a:lnTo>
                    <a:pt x="140" y="56"/>
                  </a:lnTo>
                  <a:lnTo>
                    <a:pt x="150" y="56"/>
                  </a:lnTo>
                  <a:lnTo>
                    <a:pt x="160" y="58"/>
                  </a:lnTo>
                  <a:lnTo>
                    <a:pt x="84" y="132"/>
                  </a:lnTo>
                  <a:close/>
                  <a:moveTo>
                    <a:pt x="34" y="238"/>
                  </a:moveTo>
                  <a:lnTo>
                    <a:pt x="34" y="238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4" y="240"/>
                  </a:lnTo>
                  <a:lnTo>
                    <a:pt x="20" y="236"/>
                  </a:lnTo>
                  <a:lnTo>
                    <a:pt x="16" y="232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4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2" y="194"/>
                  </a:lnTo>
                  <a:lnTo>
                    <a:pt x="40" y="196"/>
                  </a:lnTo>
                  <a:lnTo>
                    <a:pt x="46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8" y="210"/>
                  </a:lnTo>
                  <a:lnTo>
                    <a:pt x="60" y="218"/>
                  </a:lnTo>
                  <a:lnTo>
                    <a:pt x="62" y="224"/>
                  </a:lnTo>
                  <a:lnTo>
                    <a:pt x="64" y="232"/>
                  </a:lnTo>
                  <a:lnTo>
                    <a:pt x="34" y="238"/>
                  </a:lnTo>
                  <a:close/>
                  <a:moveTo>
                    <a:pt x="70" y="230"/>
                  </a:moveTo>
                  <a:lnTo>
                    <a:pt x="70" y="230"/>
                  </a:lnTo>
                  <a:lnTo>
                    <a:pt x="70" y="222"/>
                  </a:lnTo>
                  <a:lnTo>
                    <a:pt x="68" y="214"/>
                  </a:lnTo>
                  <a:lnTo>
                    <a:pt x="64" y="206"/>
                  </a:lnTo>
                  <a:lnTo>
                    <a:pt x="58" y="198"/>
                  </a:lnTo>
                  <a:lnTo>
                    <a:pt x="58" y="198"/>
                  </a:lnTo>
                  <a:lnTo>
                    <a:pt x="50" y="192"/>
                  </a:lnTo>
                  <a:lnTo>
                    <a:pt x="44" y="188"/>
                  </a:lnTo>
                  <a:lnTo>
                    <a:pt x="36" y="186"/>
                  </a:lnTo>
                  <a:lnTo>
                    <a:pt x="28" y="184"/>
                  </a:lnTo>
                  <a:lnTo>
                    <a:pt x="36" y="156"/>
                  </a:lnTo>
                  <a:lnTo>
                    <a:pt x="36" y="156"/>
                  </a:lnTo>
                  <a:lnTo>
                    <a:pt x="38" y="150"/>
                  </a:lnTo>
                  <a:lnTo>
                    <a:pt x="38" y="150"/>
                  </a:lnTo>
                  <a:lnTo>
                    <a:pt x="44" y="146"/>
                  </a:lnTo>
                  <a:lnTo>
                    <a:pt x="52" y="144"/>
                  </a:lnTo>
                  <a:lnTo>
                    <a:pt x="60" y="144"/>
                  </a:lnTo>
                  <a:lnTo>
                    <a:pt x="68" y="144"/>
                  </a:lnTo>
                  <a:lnTo>
                    <a:pt x="74" y="146"/>
                  </a:lnTo>
                  <a:lnTo>
                    <a:pt x="82" y="150"/>
                  </a:lnTo>
                  <a:lnTo>
                    <a:pt x="90" y="154"/>
                  </a:lnTo>
                  <a:lnTo>
                    <a:pt x="96" y="160"/>
                  </a:lnTo>
                  <a:lnTo>
                    <a:pt x="96" y="160"/>
                  </a:lnTo>
                  <a:lnTo>
                    <a:pt x="102" y="166"/>
                  </a:lnTo>
                  <a:lnTo>
                    <a:pt x="108" y="174"/>
                  </a:lnTo>
                  <a:lnTo>
                    <a:pt x="110" y="182"/>
                  </a:lnTo>
                  <a:lnTo>
                    <a:pt x="112" y="190"/>
                  </a:lnTo>
                  <a:lnTo>
                    <a:pt x="112" y="198"/>
                  </a:lnTo>
                  <a:lnTo>
                    <a:pt x="110" y="206"/>
                  </a:lnTo>
                  <a:lnTo>
                    <a:pt x="108" y="214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0" y="222"/>
                  </a:lnTo>
                  <a:lnTo>
                    <a:pt x="70" y="230"/>
                  </a:lnTo>
                  <a:close/>
                  <a:moveTo>
                    <a:pt x="230" y="94"/>
                  </a:moveTo>
                  <a:lnTo>
                    <a:pt x="216" y="108"/>
                  </a:lnTo>
                  <a:lnTo>
                    <a:pt x="216" y="108"/>
                  </a:lnTo>
                  <a:lnTo>
                    <a:pt x="216" y="102"/>
                  </a:lnTo>
                  <a:lnTo>
                    <a:pt x="216" y="102"/>
                  </a:lnTo>
                  <a:lnTo>
                    <a:pt x="214" y="90"/>
                  </a:lnTo>
                  <a:lnTo>
                    <a:pt x="210" y="80"/>
                  </a:lnTo>
                  <a:lnTo>
                    <a:pt x="204" y="70"/>
                  </a:lnTo>
                  <a:lnTo>
                    <a:pt x="196" y="60"/>
                  </a:lnTo>
                  <a:lnTo>
                    <a:pt x="196" y="60"/>
                  </a:lnTo>
                  <a:lnTo>
                    <a:pt x="186" y="52"/>
                  </a:lnTo>
                  <a:lnTo>
                    <a:pt x="174" y="46"/>
                  </a:lnTo>
                  <a:lnTo>
                    <a:pt x="162" y="42"/>
                  </a:lnTo>
                  <a:lnTo>
                    <a:pt x="148" y="40"/>
                  </a:lnTo>
                  <a:lnTo>
                    <a:pt x="162" y="26"/>
                  </a:lnTo>
                  <a:lnTo>
                    <a:pt x="162" y="26"/>
                  </a:lnTo>
                  <a:lnTo>
                    <a:pt x="168" y="22"/>
                  </a:lnTo>
                  <a:lnTo>
                    <a:pt x="174" y="18"/>
                  </a:lnTo>
                  <a:lnTo>
                    <a:pt x="180" y="16"/>
                  </a:lnTo>
                  <a:lnTo>
                    <a:pt x="188" y="16"/>
                  </a:lnTo>
                  <a:lnTo>
                    <a:pt x="188" y="16"/>
                  </a:lnTo>
                  <a:lnTo>
                    <a:pt x="198" y="18"/>
                  </a:lnTo>
                  <a:lnTo>
                    <a:pt x="206" y="20"/>
                  </a:lnTo>
                  <a:lnTo>
                    <a:pt x="216" y="26"/>
                  </a:lnTo>
                  <a:lnTo>
                    <a:pt x="224" y="32"/>
                  </a:lnTo>
                  <a:lnTo>
                    <a:pt x="224" y="32"/>
                  </a:lnTo>
                  <a:lnTo>
                    <a:pt x="230" y="40"/>
                  </a:lnTo>
                  <a:lnTo>
                    <a:pt x="236" y="48"/>
                  </a:lnTo>
                  <a:lnTo>
                    <a:pt x="238" y="56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40" y="74"/>
                  </a:lnTo>
                  <a:lnTo>
                    <a:pt x="238" y="82"/>
                  </a:lnTo>
                  <a:lnTo>
                    <a:pt x="234" y="88"/>
                  </a:lnTo>
                  <a:lnTo>
                    <a:pt x="230" y="9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5064" y1="66265" x2="55794" y2="60643"/>
                          <a14:foregroundMark x1="55794" y1="60643" x2="61373" y2="39759"/>
                          <a14:foregroundMark x1="58584" y1="36145" x2="56652" y2="51807"/>
                          <a14:foregroundMark x1="59013" y1="36546" x2="57511" y2="34940"/>
                          <a14:foregroundMark x1="67811" y1="31727" x2="66738" y2="51406"/>
                          <a14:backgroundMark x1="12661" y1="38153" x2="12661" y2="38153"/>
                          <a14:backgroundMark x1="83047" y1="38554" x2="83047" y2="38554"/>
                          <a14:backgroundMark x1="80687" y1="50602" x2="80687" y2="50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7709" y="2858047"/>
              <a:ext cx="3094213" cy="1653346"/>
            </a:xfrm>
            <a:prstGeom prst="rect">
              <a:avLst/>
            </a:prstGeom>
          </p:spPr>
        </p:pic>
      </p:grpSp>
      <p:sp>
        <p:nvSpPr>
          <p:cNvPr id="29" name="îSḻíḓé"/>
          <p:cNvSpPr/>
          <p:nvPr/>
        </p:nvSpPr>
        <p:spPr>
          <a:xfrm>
            <a:off x="1422051" y="3343344"/>
            <a:ext cx="3988513" cy="307927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pPr lvl="0" defTabSz="914400">
              <a:defRPr/>
            </a:pPr>
            <a:r>
              <a:rPr lang="en-US" altLang="zh-CN" sz="2400"/>
              <a:t>Product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-172081"/>
            <a:ext cx="10801349" cy="1015999"/>
          </a:xfrm>
        </p:spPr>
        <p:txBody>
          <a:bodyPr/>
          <a:lstStyle/>
          <a:p>
            <a:r>
              <a:rPr lang="en-US" altLang="zh-CN"/>
              <a:t>Assumptions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91002" y="5862838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90585" y="972493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6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i$ľîḓê"/>
          <p:cNvSpPr/>
          <p:nvPr/>
        </p:nvSpPr>
        <p:spPr bwMode="auto">
          <a:xfrm>
            <a:off x="1525206" y="942247"/>
            <a:ext cx="10024641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A certain kind of component can be used as the component of multiple kinds of drones.</a:t>
            </a:r>
          </a:p>
        </p:txBody>
      </p:sp>
      <p:sp>
        <p:nvSpPr>
          <p:cNvPr id="12" name="i$ľîḓê"/>
          <p:cNvSpPr/>
          <p:nvPr/>
        </p:nvSpPr>
        <p:spPr bwMode="auto">
          <a:xfrm>
            <a:off x="1525207" y="15913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Each time a customer can buy multiple drones and components in a sale order through only one staff.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90585" y="2270681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五边形 14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3.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i$ľîḓê"/>
          <p:cNvSpPr/>
          <p:nvPr/>
        </p:nvSpPr>
        <p:spPr bwMode="auto">
          <a:xfrm>
            <a:off x="1525206" y="2240435"/>
            <a:ext cx="931442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Each time a customer can send a drone to repair to a store in a repair order through only one staff.</a:t>
            </a:r>
          </a:p>
        </p:txBody>
      </p:sp>
      <p:sp>
        <p:nvSpPr>
          <p:cNvPr id="20" name="i$ľîḓê"/>
          <p:cNvSpPr/>
          <p:nvPr/>
        </p:nvSpPr>
        <p:spPr bwMode="auto">
          <a:xfrm>
            <a:off x="1525206" y="2889529"/>
            <a:ext cx="546151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The repair sections are only located within the stores.</a:t>
            </a:r>
          </a:p>
        </p:txBody>
      </p:sp>
      <p:sp>
        <p:nvSpPr>
          <p:cNvPr id="24" name="i$ľîḓê"/>
          <p:cNvSpPr/>
          <p:nvPr/>
        </p:nvSpPr>
        <p:spPr bwMode="auto">
          <a:xfrm>
            <a:off x="1525207" y="3538623"/>
            <a:ext cx="6180610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One repair order can only guarantee the repairing of one product.</a:t>
            </a:r>
          </a:p>
        </p:txBody>
      </p:sp>
      <p:sp>
        <p:nvSpPr>
          <p:cNvPr id="28" name="i$ľîḓê"/>
          <p:cNvSpPr/>
          <p:nvPr/>
        </p:nvSpPr>
        <p:spPr bwMode="auto">
          <a:xfrm>
            <a:off x="1525206" y="4187717"/>
            <a:ext cx="557692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One employee can only provide service in a fixed post.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90585" y="4867057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7.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i$ľîḓê"/>
          <p:cNvSpPr/>
          <p:nvPr/>
        </p:nvSpPr>
        <p:spPr bwMode="auto">
          <a:xfrm>
            <a:off x="1525207" y="4836811"/>
            <a:ext cx="577223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Each customer have only one address to receive the goods.</a:t>
            </a:r>
          </a:p>
        </p:txBody>
      </p:sp>
      <p:sp>
        <p:nvSpPr>
          <p:cNvPr id="36" name="i$ľîḓê"/>
          <p:cNvSpPr/>
          <p:nvPr/>
        </p:nvSpPr>
        <p:spPr bwMode="auto">
          <a:xfrm>
            <a:off x="1525206" y="5485900"/>
            <a:ext cx="687306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There are only three kinds of staff: sales staff, repair staff and factory staff.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890585" y="3568864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5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五边形 55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5.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90585" y="6165695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箭头: 五边形 58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9.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i$ľîḓê"/>
          <p:cNvSpPr/>
          <p:nvPr/>
        </p:nvSpPr>
        <p:spPr bwMode="auto">
          <a:xfrm>
            <a:off x="1525206" y="6135449"/>
            <a:ext cx="8852790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There are only four kinds of components: batteries, controllers, propellers and charging hubs.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890585" y="1621587"/>
            <a:ext cx="597726" cy="392400"/>
            <a:chOff x="7526810" y="1953720"/>
            <a:chExt cx="597726" cy="392400"/>
          </a:xfrm>
        </p:grpSpPr>
        <p:sp>
          <p:nvSpPr>
            <p:cNvPr id="41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五边形 41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2.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90585" y="2923309"/>
            <a:ext cx="597726" cy="392400"/>
            <a:chOff x="7526810" y="1953720"/>
            <a:chExt cx="597726" cy="392400"/>
          </a:xfrm>
        </p:grpSpPr>
        <p:sp>
          <p:nvSpPr>
            <p:cNvPr id="44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箭头: 五边形 44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4.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90585" y="4219068"/>
            <a:ext cx="597726" cy="392400"/>
            <a:chOff x="7526810" y="1953720"/>
            <a:chExt cx="597726" cy="392400"/>
          </a:xfrm>
        </p:grpSpPr>
        <p:sp>
          <p:nvSpPr>
            <p:cNvPr id="47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五边形 47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6.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90585" y="5516146"/>
            <a:ext cx="597726" cy="392400"/>
            <a:chOff x="7526810" y="1953720"/>
            <a:chExt cx="597726" cy="392400"/>
          </a:xfrm>
        </p:grpSpPr>
        <p:sp>
          <p:nvSpPr>
            <p:cNvPr id="50" name="Rectangle 145"/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五边形 50"/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8.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54da0e3e-e51d-4a1a-856e-f5ff383e567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5511" y="3005477"/>
            <a:ext cx="3197364" cy="2668892"/>
            <a:chOff x="285220" y="1502903"/>
            <a:chExt cx="4870850" cy="4065778"/>
          </a:xfrm>
        </p:grpSpPr>
        <p:grpSp>
          <p:nvGrpSpPr>
            <p:cNvPr id="53" name="išḻî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285220" y="1502903"/>
              <a:ext cx="4188305" cy="4065778"/>
              <a:chOff x="2933701" y="4727576"/>
              <a:chExt cx="42165588" cy="40932100"/>
            </a:xfrm>
          </p:grpSpPr>
          <p:sp>
            <p:nvSpPr>
              <p:cNvPr id="63" name="íşḷïďe"/>
              <p:cNvSpPr/>
              <p:nvPr/>
            </p:nvSpPr>
            <p:spPr bwMode="auto">
              <a:xfrm>
                <a:off x="11680826" y="39716076"/>
                <a:ext cx="26352500" cy="5943600"/>
              </a:xfrm>
              <a:custGeom>
                <a:avLst/>
                <a:gdLst/>
                <a:ahLst/>
                <a:cxnLst>
                  <a:cxn ang="0">
                    <a:pos x="120" y="23"/>
                  </a:cxn>
                  <a:cxn ang="0">
                    <a:pos x="111" y="26"/>
                  </a:cxn>
                  <a:cxn ang="0">
                    <a:pos x="101" y="29"/>
                  </a:cxn>
                  <a:cxn ang="0">
                    <a:pos x="111" y="26"/>
                  </a:cxn>
                  <a:cxn ang="0">
                    <a:pos x="120" y="23"/>
                  </a:cxn>
                  <a:cxn ang="0">
                    <a:pos x="120" y="23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4" y="10"/>
                  </a:cxn>
                  <a:cxn ang="0">
                    <a:pos x="84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9" y="10"/>
                  </a:cxn>
                  <a:cxn ang="0">
                    <a:pos x="88" y="10"/>
                  </a:cxn>
                  <a:cxn ang="0">
                    <a:pos x="92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197" y="3"/>
                  </a:cxn>
                  <a:cxn ang="0">
                    <a:pos x="196" y="22"/>
                  </a:cxn>
                  <a:cxn ang="0">
                    <a:pos x="165" y="35"/>
                  </a:cxn>
                  <a:cxn ang="0">
                    <a:pos x="127" y="26"/>
                  </a:cxn>
                  <a:cxn ang="0">
                    <a:pos x="118" y="30"/>
                  </a:cxn>
                  <a:cxn ang="0">
                    <a:pos x="73" y="37"/>
                  </a:cxn>
                  <a:cxn ang="0">
                    <a:pos x="45" y="31"/>
                  </a:cxn>
                  <a:cxn ang="0">
                    <a:pos x="31" y="22"/>
                  </a:cxn>
                  <a:cxn ang="0">
                    <a:pos x="29" y="5"/>
                  </a:cxn>
                  <a:cxn ang="0">
                    <a:pos x="0" y="24"/>
                  </a:cxn>
                  <a:cxn ang="0">
                    <a:pos x="118" y="53"/>
                  </a:cxn>
                  <a:cxn ang="0">
                    <a:pos x="235" y="24"/>
                  </a:cxn>
                  <a:cxn ang="0">
                    <a:pos x="197" y="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4" y="1"/>
                  </a:cxn>
                  <a:cxn ang="0">
                    <a:pos x="118" y="3"/>
                  </a:cxn>
                  <a:cxn ang="0">
                    <a:pos x="124" y="1"/>
                  </a:cxn>
                  <a:cxn ang="0">
                    <a:pos x="113" y="0"/>
                  </a:cxn>
                </a:cxnLst>
                <a:rect l="0" t="0" r="r" b="b"/>
                <a:pathLst>
                  <a:path w="235" h="53">
                    <a:moveTo>
                      <a:pt x="120" y="23"/>
                    </a:moveTo>
                    <a:cubicBezTo>
                      <a:pt x="115" y="25"/>
                      <a:pt x="111" y="26"/>
                      <a:pt x="111" y="26"/>
                    </a:cubicBezTo>
                    <a:cubicBezTo>
                      <a:pt x="107" y="27"/>
                      <a:pt x="104" y="28"/>
                      <a:pt x="101" y="29"/>
                    </a:cubicBezTo>
                    <a:cubicBezTo>
                      <a:pt x="104" y="28"/>
                      <a:pt x="107" y="27"/>
                      <a:pt x="111" y="26"/>
                    </a:cubicBezTo>
                    <a:cubicBezTo>
                      <a:pt x="111" y="26"/>
                      <a:pt x="115" y="25"/>
                      <a:pt x="120" y="23"/>
                    </a:cubicBezTo>
                    <a:cubicBezTo>
                      <a:pt x="120" y="23"/>
                      <a:pt x="120" y="23"/>
                      <a:pt x="120" y="23"/>
                    </a:cubicBezTo>
                    <a:moveTo>
                      <a:pt x="90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88" y="9"/>
                      <a:pt x="87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7" y="10"/>
                      <a:pt x="88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8" y="10"/>
                      <a:pt x="88" y="10"/>
                    </a:cubicBezTo>
                    <a:cubicBezTo>
                      <a:pt x="89" y="10"/>
                      <a:pt x="90" y="10"/>
                      <a:pt x="92" y="10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moveTo>
                      <a:pt x="197" y="3"/>
                    </a:moveTo>
                    <a:cubicBezTo>
                      <a:pt x="199" y="9"/>
                      <a:pt x="200" y="17"/>
                      <a:pt x="196" y="22"/>
                    </a:cubicBezTo>
                    <a:cubicBezTo>
                      <a:pt x="191" y="28"/>
                      <a:pt x="182" y="35"/>
                      <a:pt x="165" y="35"/>
                    </a:cubicBezTo>
                    <a:cubicBezTo>
                      <a:pt x="155" y="35"/>
                      <a:pt x="143" y="32"/>
                      <a:pt x="127" y="26"/>
                    </a:cubicBezTo>
                    <a:cubicBezTo>
                      <a:pt x="123" y="28"/>
                      <a:pt x="119" y="29"/>
                      <a:pt x="118" y="30"/>
                    </a:cubicBezTo>
                    <a:cubicBezTo>
                      <a:pt x="99" y="35"/>
                      <a:pt x="84" y="37"/>
                      <a:pt x="73" y="37"/>
                    </a:cubicBezTo>
                    <a:cubicBezTo>
                      <a:pt x="60" y="37"/>
                      <a:pt x="51" y="35"/>
                      <a:pt x="45" y="31"/>
                    </a:cubicBezTo>
                    <a:cubicBezTo>
                      <a:pt x="38" y="29"/>
                      <a:pt x="34" y="25"/>
                      <a:pt x="31" y="22"/>
                    </a:cubicBezTo>
                    <a:cubicBezTo>
                      <a:pt x="27" y="18"/>
                      <a:pt x="27" y="11"/>
                      <a:pt x="29" y="5"/>
                    </a:cubicBezTo>
                    <a:cubicBezTo>
                      <a:pt x="11" y="10"/>
                      <a:pt x="0" y="17"/>
                      <a:pt x="0" y="24"/>
                    </a:cubicBezTo>
                    <a:cubicBezTo>
                      <a:pt x="0" y="40"/>
                      <a:pt x="53" y="53"/>
                      <a:pt x="118" y="53"/>
                    </a:cubicBezTo>
                    <a:cubicBezTo>
                      <a:pt x="183" y="53"/>
                      <a:pt x="235" y="40"/>
                      <a:pt x="235" y="24"/>
                    </a:cubicBezTo>
                    <a:cubicBezTo>
                      <a:pt x="235" y="16"/>
                      <a:pt x="221" y="8"/>
                      <a:pt x="197" y="3"/>
                    </a:cubicBezTo>
                    <a:moveTo>
                      <a:pt x="11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3" y="1"/>
                      <a:pt x="114" y="1"/>
                    </a:cubicBezTo>
                    <a:cubicBezTo>
                      <a:pt x="115" y="2"/>
                      <a:pt x="117" y="2"/>
                      <a:pt x="118" y="3"/>
                    </a:cubicBezTo>
                    <a:cubicBezTo>
                      <a:pt x="121" y="2"/>
                      <a:pt x="123" y="1"/>
                      <a:pt x="124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00A9B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ş1iḍê"/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0C0B0B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ľíḑé"/>
              <p:cNvSpPr/>
              <p:nvPr/>
            </p:nvSpPr>
            <p:spPr bwMode="auto">
              <a:xfrm>
                <a:off x="21661438" y="37360226"/>
                <a:ext cx="12558713" cy="7513638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14" y="19"/>
                  </a:cxn>
                  <a:cxn ang="0">
                    <a:pos x="35" y="26"/>
                  </a:cxn>
                  <a:cxn ang="0">
                    <a:pos x="49" y="30"/>
                  </a:cxn>
                  <a:cxn ang="0">
                    <a:pos x="57" y="31"/>
                  </a:cxn>
                  <a:cxn ang="0">
                    <a:pos x="52" y="22"/>
                  </a:cxn>
                  <a:cxn ang="0">
                    <a:pos x="24" y="21"/>
                  </a:cxn>
                  <a:cxn ang="0">
                    <a:pos x="24" y="21"/>
                  </a:cxn>
                  <a:cxn ang="0">
                    <a:pos x="24" y="0"/>
                  </a:cxn>
                  <a:cxn ang="0">
                    <a:pos x="60" y="0"/>
                  </a:cxn>
                  <a:cxn ang="0">
                    <a:pos x="107" y="20"/>
                  </a:cxn>
                  <a:cxn ang="0">
                    <a:pos x="107" y="43"/>
                  </a:cxn>
                  <a:cxn ang="0">
                    <a:pos x="27" y="41"/>
                  </a:cxn>
                  <a:cxn ang="0">
                    <a:pos x="1" y="30"/>
                  </a:cxn>
                  <a:cxn ang="0">
                    <a:pos x="6" y="22"/>
                  </a:cxn>
                </a:cxnLst>
                <a:rect l="0" t="0" r="r" b="b"/>
                <a:pathLst>
                  <a:path w="112" h="67">
                    <a:moveTo>
                      <a:pt x="6" y="22"/>
                    </a:moveTo>
                    <a:cubicBezTo>
                      <a:pt x="9" y="19"/>
                      <a:pt x="13" y="18"/>
                      <a:pt x="14" y="19"/>
                    </a:cubicBezTo>
                    <a:cubicBezTo>
                      <a:pt x="14" y="19"/>
                      <a:pt x="31" y="24"/>
                      <a:pt x="35" y="26"/>
                    </a:cubicBezTo>
                    <a:cubicBezTo>
                      <a:pt x="40" y="27"/>
                      <a:pt x="45" y="29"/>
                      <a:pt x="49" y="30"/>
                    </a:cubicBezTo>
                    <a:cubicBezTo>
                      <a:pt x="52" y="31"/>
                      <a:pt x="55" y="31"/>
                      <a:pt x="57" y="31"/>
                    </a:cubicBezTo>
                    <a:cubicBezTo>
                      <a:pt x="64" y="31"/>
                      <a:pt x="70" y="25"/>
                      <a:pt x="52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97" y="4"/>
                      <a:pt x="107" y="20"/>
                    </a:cubicBezTo>
                    <a:cubicBezTo>
                      <a:pt x="110" y="25"/>
                      <a:pt x="112" y="37"/>
                      <a:pt x="107" y="43"/>
                    </a:cubicBezTo>
                    <a:cubicBezTo>
                      <a:pt x="98" y="53"/>
                      <a:pt x="78" y="67"/>
                      <a:pt x="27" y="41"/>
                    </a:cubicBezTo>
                    <a:cubicBezTo>
                      <a:pt x="26" y="41"/>
                      <a:pt x="2" y="31"/>
                      <a:pt x="1" y="30"/>
                    </a:cubicBezTo>
                    <a:cubicBezTo>
                      <a:pt x="1" y="30"/>
                      <a:pt x="0" y="27"/>
                      <a:pt x="6" y="22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šľiḋè"/>
              <p:cNvSpPr/>
              <p:nvPr/>
            </p:nvSpPr>
            <p:spPr bwMode="auto">
              <a:xfrm>
                <a:off x="24352251" y="37360226"/>
                <a:ext cx="9196388" cy="201930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8" y="3"/>
                  </a:cxn>
                  <a:cxn ang="0">
                    <a:pos x="82" y="18"/>
                  </a:cxn>
                  <a:cxn ang="0">
                    <a:pos x="36" y="0"/>
                  </a:cxn>
                </a:cxnLst>
                <a:rect l="0" t="0" r="r" b="b"/>
                <a:pathLst>
                  <a:path w="82" h="18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68" y="6"/>
                      <a:pt x="82" y="18"/>
                    </a:cubicBezTo>
                    <a:cubicBezTo>
                      <a:pt x="70" y="4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lîḑê"/>
              <p:cNvSpPr/>
              <p:nvPr/>
            </p:nvSpPr>
            <p:spPr bwMode="auto">
              <a:xfrm>
                <a:off x="16725901" y="42295763"/>
                <a:ext cx="9196388" cy="1570038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6" y="3"/>
                  </a:cxn>
                  <a:cxn ang="0">
                    <a:pos x="56" y="6"/>
                  </a:cxn>
                  <a:cxn ang="0">
                    <a:pos x="20" y="11"/>
                  </a:cxn>
                  <a:cxn ang="0">
                    <a:pos x="0" y="8"/>
                  </a:cxn>
                  <a:cxn ang="0">
                    <a:pos x="28" y="14"/>
                  </a:cxn>
                  <a:cxn ang="0">
                    <a:pos x="73" y="7"/>
                  </a:cxn>
                  <a:cxn ang="0">
                    <a:pos x="82" y="3"/>
                  </a:cxn>
                  <a:cxn ang="0">
                    <a:pos x="75" y="0"/>
                  </a:cxn>
                </a:cxnLst>
                <a:rect l="0" t="0" r="r" b="b"/>
                <a:pathLst>
                  <a:path w="82" h="14">
                    <a:moveTo>
                      <a:pt x="75" y="0"/>
                    </a:moveTo>
                    <a:cubicBezTo>
                      <a:pt x="70" y="2"/>
                      <a:pt x="66" y="3"/>
                      <a:pt x="66" y="3"/>
                    </a:cubicBezTo>
                    <a:cubicBezTo>
                      <a:pt x="62" y="4"/>
                      <a:pt x="59" y="5"/>
                      <a:pt x="56" y="6"/>
                    </a:cubicBezTo>
                    <a:cubicBezTo>
                      <a:pt x="41" y="9"/>
                      <a:pt x="30" y="11"/>
                      <a:pt x="20" y="11"/>
                    </a:cubicBezTo>
                    <a:cubicBezTo>
                      <a:pt x="12" y="11"/>
                      <a:pt x="5" y="10"/>
                      <a:pt x="0" y="8"/>
                    </a:cubicBezTo>
                    <a:cubicBezTo>
                      <a:pt x="6" y="12"/>
                      <a:pt x="15" y="14"/>
                      <a:pt x="28" y="14"/>
                    </a:cubicBezTo>
                    <a:cubicBezTo>
                      <a:pt x="39" y="14"/>
                      <a:pt x="54" y="12"/>
                      <a:pt x="73" y="7"/>
                    </a:cubicBezTo>
                    <a:cubicBezTo>
                      <a:pt x="74" y="6"/>
                      <a:pt x="78" y="5"/>
                      <a:pt x="82" y="3"/>
                    </a:cubicBezTo>
                    <a:cubicBezTo>
                      <a:pt x="80" y="2"/>
                      <a:pt x="78" y="1"/>
                      <a:pt x="75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1íḍè"/>
              <p:cNvSpPr/>
              <p:nvPr/>
            </p:nvSpPr>
            <p:spPr bwMode="auto">
              <a:xfrm>
                <a:off x="25138063" y="41062276"/>
                <a:ext cx="2803525" cy="15700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0" y="11"/>
                  </a:cxn>
                  <a:cxn ang="0">
                    <a:pos x="7" y="14"/>
                  </a:cxn>
                  <a:cxn ang="0">
                    <a:pos x="24" y="4"/>
                  </a:cxn>
                  <a:cxn ang="0">
                    <a:pos x="25" y="3"/>
                  </a:cxn>
                  <a:cxn ang="0">
                    <a:pos x="17" y="0"/>
                  </a:cxn>
                </a:cxnLst>
                <a:rect l="0" t="0" r="r" b="b"/>
                <a:pathLst>
                  <a:path w="25" h="14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4"/>
                      <a:pt x="6" y="8"/>
                      <a:pt x="0" y="11"/>
                    </a:cubicBezTo>
                    <a:cubicBezTo>
                      <a:pt x="3" y="12"/>
                      <a:pt x="5" y="13"/>
                      <a:pt x="7" y="14"/>
                    </a:cubicBezTo>
                    <a:cubicBezTo>
                      <a:pt x="13" y="11"/>
                      <a:pt x="20" y="8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1" y="2"/>
                      <a:pt x="19" y="1"/>
                      <a:pt x="17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1íḍé"/>
              <p:cNvSpPr/>
              <p:nvPr/>
            </p:nvSpPr>
            <p:spPr bwMode="auto">
              <a:xfrm>
                <a:off x="14595476" y="37360226"/>
                <a:ext cx="12447588" cy="684053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98" y="21"/>
                  </a:cxn>
                  <a:cxn ang="0">
                    <a:pos x="55" y="31"/>
                  </a:cxn>
                  <a:cxn ang="0">
                    <a:pos x="60" y="22"/>
                  </a:cxn>
                  <a:cxn ang="0">
                    <a:pos x="87" y="21"/>
                  </a:cxn>
                  <a:cxn ang="0">
                    <a:pos x="88" y="21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85" y="47"/>
                  </a:cxn>
                  <a:cxn ang="0">
                    <a:pos x="111" y="33"/>
                  </a:cxn>
                  <a:cxn ang="0">
                    <a:pos x="106" y="25"/>
                  </a:cxn>
                </a:cxnLst>
                <a:rect l="0" t="0" r="r" b="b"/>
                <a:pathLst>
                  <a:path w="111" h="61">
                    <a:moveTo>
                      <a:pt x="106" y="25"/>
                    </a:moveTo>
                    <a:cubicBezTo>
                      <a:pt x="101" y="21"/>
                      <a:pt x="99" y="22"/>
                      <a:pt x="98" y="21"/>
                    </a:cubicBezTo>
                    <a:cubicBezTo>
                      <a:pt x="98" y="21"/>
                      <a:pt x="68" y="33"/>
                      <a:pt x="55" y="31"/>
                    </a:cubicBezTo>
                    <a:cubicBezTo>
                      <a:pt x="48" y="30"/>
                      <a:pt x="41" y="25"/>
                      <a:pt x="60" y="22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14" y="53"/>
                      <a:pt x="35" y="61"/>
                      <a:pt x="85" y="47"/>
                    </a:cubicBezTo>
                    <a:cubicBezTo>
                      <a:pt x="86" y="47"/>
                      <a:pt x="104" y="40"/>
                      <a:pt x="111" y="33"/>
                    </a:cubicBezTo>
                    <a:cubicBezTo>
                      <a:pt x="111" y="33"/>
                      <a:pt x="110" y="28"/>
                      <a:pt x="106" y="25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şlíḋe"/>
              <p:cNvSpPr/>
              <p:nvPr/>
            </p:nvSpPr>
            <p:spPr bwMode="auto">
              <a:xfrm>
                <a:off x="20202526" y="39716076"/>
                <a:ext cx="6505575" cy="1681163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0" y="9"/>
                  </a:cxn>
                  <a:cxn ang="0">
                    <a:pos x="7" y="12"/>
                  </a:cxn>
                  <a:cxn ang="0">
                    <a:pos x="50" y="3"/>
                  </a:cxn>
                  <a:cxn ang="0">
                    <a:pos x="58" y="6"/>
                  </a:cxn>
                  <a:cxn ang="0">
                    <a:pos x="56" y="4"/>
                  </a:cxn>
                  <a:cxn ang="0">
                    <a:pos x="48" y="0"/>
                  </a:cxn>
                  <a:cxn ang="0">
                    <a:pos x="5" y="10"/>
                  </a:cxn>
                </a:cxnLst>
                <a:rect l="0" t="0" r="r" b="b"/>
                <a:pathLst>
                  <a:path w="58" h="15">
                    <a:moveTo>
                      <a:pt x="5" y="10"/>
                    </a:moveTo>
                    <a:cubicBezTo>
                      <a:pt x="3" y="10"/>
                      <a:pt x="1" y="9"/>
                      <a:pt x="0" y="9"/>
                    </a:cubicBezTo>
                    <a:cubicBezTo>
                      <a:pt x="0" y="10"/>
                      <a:pt x="4" y="12"/>
                      <a:pt x="7" y="12"/>
                    </a:cubicBezTo>
                    <a:cubicBezTo>
                      <a:pt x="21" y="15"/>
                      <a:pt x="50" y="3"/>
                      <a:pt x="50" y="3"/>
                    </a:cubicBezTo>
                    <a:cubicBezTo>
                      <a:pt x="51" y="3"/>
                      <a:pt x="54" y="3"/>
                      <a:pt x="58" y="6"/>
                    </a:cubicBezTo>
                    <a:cubicBezTo>
                      <a:pt x="58" y="5"/>
                      <a:pt x="57" y="5"/>
                      <a:pt x="56" y="4"/>
                    </a:cubicBezTo>
                    <a:cubicBezTo>
                      <a:pt x="51" y="0"/>
                      <a:pt x="49" y="1"/>
                      <a:pt x="48" y="0"/>
                    </a:cubicBezTo>
                    <a:cubicBezTo>
                      <a:pt x="48" y="0"/>
                      <a:pt x="18" y="12"/>
                      <a:pt x="5" y="10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1iďê"/>
              <p:cNvSpPr/>
              <p:nvPr/>
            </p:nvSpPr>
            <p:spPr bwMode="auto">
              <a:xfrm>
                <a:off x="21661438" y="39379526"/>
                <a:ext cx="3251200" cy="145732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17" y="4"/>
                  </a:cxn>
                  <a:cxn ang="0">
                    <a:pos x="26" y="7"/>
                  </a:cxn>
                  <a:cxn ang="0">
                    <a:pos x="29" y="6"/>
                  </a:cxn>
                  <a:cxn ang="0">
                    <a:pos x="27" y="5"/>
                  </a:cxn>
                  <a:cxn ang="0">
                    <a:pos x="14" y="1"/>
                  </a:cxn>
                  <a:cxn ang="0">
                    <a:pos x="6" y="4"/>
                  </a:cxn>
                  <a:cxn ang="0">
                    <a:pos x="1" y="12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9" y="7"/>
                  </a:cxn>
                </a:cxnLst>
                <a:rect l="0" t="0" r="r" b="b"/>
                <a:pathLst>
                  <a:path w="29" h="13">
                    <a:moveTo>
                      <a:pt x="9" y="7"/>
                    </a:moveTo>
                    <a:cubicBezTo>
                      <a:pt x="12" y="4"/>
                      <a:pt x="15" y="3"/>
                      <a:pt x="17" y="4"/>
                    </a:cubicBezTo>
                    <a:cubicBezTo>
                      <a:pt x="17" y="4"/>
                      <a:pt x="21" y="5"/>
                      <a:pt x="26" y="7"/>
                    </a:cubicBezTo>
                    <a:cubicBezTo>
                      <a:pt x="27" y="6"/>
                      <a:pt x="28" y="6"/>
                      <a:pt x="29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3"/>
                      <a:pt x="14" y="1"/>
                      <a:pt x="14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9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5" y="11"/>
                      <a:pt x="6" y="9"/>
                      <a:pt x="9" y="7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ḷíḍè"/>
              <p:cNvSpPr/>
              <p:nvPr/>
            </p:nvSpPr>
            <p:spPr bwMode="auto">
              <a:xfrm>
                <a:off x="24352251" y="39716076"/>
                <a:ext cx="112713" cy="15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71" y="0"/>
                  </a:cxn>
                </a:cxnLst>
                <a:rect l="0" t="0" r="r" b="b"/>
                <a:pathLst>
                  <a:path w="71">
                    <a:moveTo>
                      <a:pt x="7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ľíḍe"/>
              <p:cNvSpPr/>
              <p:nvPr/>
            </p:nvSpPr>
            <p:spPr bwMode="auto">
              <a:xfrm>
                <a:off x="17848263" y="37922201"/>
                <a:ext cx="5719763" cy="3700463"/>
              </a:xfrm>
              <a:custGeom>
                <a:avLst/>
                <a:gdLst/>
                <a:ahLst/>
                <a:cxnLst>
                  <a:cxn ang="0">
                    <a:pos x="49" y="15"/>
                  </a:cxn>
                  <a:cxn ang="0">
                    <a:pos x="35" y="25"/>
                  </a:cxn>
                  <a:cxn ang="0">
                    <a:pos x="9" y="32"/>
                  </a:cxn>
                  <a:cxn ang="0">
                    <a:pos x="2" y="31"/>
                  </a:cxn>
                  <a:cxn ang="0">
                    <a:pos x="1" y="27"/>
                  </a:cxn>
                  <a:cxn ang="0">
                    <a:pos x="24" y="11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6" y="1"/>
                  </a:cxn>
                  <a:cxn ang="0">
                    <a:pos x="39" y="0"/>
                  </a:cxn>
                  <a:cxn ang="0">
                    <a:pos x="41" y="2"/>
                  </a:cxn>
                  <a:cxn ang="0">
                    <a:pos x="49" y="15"/>
                  </a:cxn>
                </a:cxnLst>
                <a:rect l="0" t="0" r="r" b="b"/>
                <a:pathLst>
                  <a:path w="51" h="33">
                    <a:moveTo>
                      <a:pt x="49" y="15"/>
                    </a:moveTo>
                    <a:cubicBezTo>
                      <a:pt x="47" y="16"/>
                      <a:pt x="40" y="18"/>
                      <a:pt x="35" y="25"/>
                    </a:cubicBezTo>
                    <a:cubicBezTo>
                      <a:pt x="28" y="26"/>
                      <a:pt x="9" y="32"/>
                      <a:pt x="9" y="32"/>
                    </a:cubicBezTo>
                    <a:cubicBezTo>
                      <a:pt x="9" y="32"/>
                      <a:pt x="4" y="33"/>
                      <a:pt x="2" y="31"/>
                    </a:cubicBezTo>
                    <a:cubicBezTo>
                      <a:pt x="0" y="30"/>
                      <a:pt x="1" y="27"/>
                      <a:pt x="1" y="27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8" y="0"/>
                      <a:pt x="39" y="0"/>
                    </a:cubicBezTo>
                    <a:cubicBezTo>
                      <a:pt x="40" y="1"/>
                      <a:pt x="41" y="2"/>
                      <a:pt x="41" y="2"/>
                    </a:cubicBezTo>
                    <a:cubicBezTo>
                      <a:pt x="41" y="2"/>
                      <a:pt x="51" y="14"/>
                      <a:pt x="49" y="15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ide"/>
              <p:cNvSpPr/>
              <p:nvPr/>
            </p:nvSpPr>
            <p:spPr bwMode="auto">
              <a:xfrm>
                <a:off x="14595476" y="37360226"/>
                <a:ext cx="9869488" cy="5046663"/>
              </a:xfrm>
              <a:custGeom>
                <a:avLst/>
                <a:gdLst/>
                <a:ahLst/>
                <a:cxnLst>
                  <a:cxn ang="0">
                    <a:pos x="8" y="22"/>
                  </a:cxn>
                  <a:cxn ang="0">
                    <a:pos x="55" y="3"/>
                  </a:cxn>
                  <a:cxn ang="0">
                    <a:pos x="88" y="3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7" y="45"/>
                  </a:cxn>
                  <a:cxn ang="0">
                    <a:pos x="8" y="22"/>
                  </a:cxn>
                </a:cxnLst>
                <a:rect l="0" t="0" r="r" b="b"/>
                <a:pathLst>
                  <a:path w="88" h="45">
                    <a:moveTo>
                      <a:pt x="8" y="22"/>
                    </a:moveTo>
                    <a:cubicBezTo>
                      <a:pt x="17" y="6"/>
                      <a:pt x="55" y="3"/>
                      <a:pt x="55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6" y="44"/>
                      <a:pt x="6" y="44"/>
                      <a:pt x="7" y="45"/>
                    </a:cubicBezTo>
                    <a:cubicBezTo>
                      <a:pt x="2" y="39"/>
                      <a:pt x="4" y="28"/>
                      <a:pt x="8" y="22"/>
                    </a:cubicBezTo>
                    <a:close/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ṥľïḍè"/>
              <p:cNvSpPr/>
              <p:nvPr/>
            </p:nvSpPr>
            <p:spPr bwMode="auto">
              <a:xfrm>
                <a:off x="32426276" y="15381288"/>
                <a:ext cx="12673013" cy="1042828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68"/>
                  </a:cxn>
                  <a:cxn ang="0">
                    <a:pos x="83" y="74"/>
                  </a:cxn>
                  <a:cxn ang="0">
                    <a:pos x="98" y="0"/>
                  </a:cxn>
                </a:cxnLst>
                <a:rect l="0" t="0" r="r" b="b"/>
                <a:pathLst>
                  <a:path w="113" h="93">
                    <a:moveTo>
                      <a:pt x="9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5" y="90"/>
                      <a:pt x="56" y="93"/>
                      <a:pt x="83" y="74"/>
                    </a:cubicBezTo>
                    <a:cubicBezTo>
                      <a:pt x="110" y="55"/>
                      <a:pt x="113" y="21"/>
                      <a:pt x="98" y="0"/>
                    </a:cubicBez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ş1ïḍé"/>
              <p:cNvSpPr/>
              <p:nvPr/>
            </p:nvSpPr>
            <p:spPr bwMode="auto">
              <a:xfrm>
                <a:off x="31753176" y="14371638"/>
                <a:ext cx="12336463" cy="9531350"/>
              </a:xfrm>
              <a:custGeom>
                <a:avLst/>
                <a:gdLst/>
                <a:ahLst/>
                <a:cxnLst>
                  <a:cxn ang="0">
                    <a:pos x="104" y="9"/>
                  </a:cxn>
                  <a:cxn ang="0">
                    <a:pos x="65" y="57"/>
                  </a:cxn>
                  <a:cxn ang="0">
                    <a:pos x="6" y="77"/>
                  </a:cxn>
                  <a:cxn ang="0">
                    <a:pos x="45" y="29"/>
                  </a:cxn>
                  <a:cxn ang="0">
                    <a:pos x="104" y="9"/>
                  </a:cxn>
                </a:cxnLst>
                <a:rect l="0" t="0" r="r" b="b"/>
                <a:pathLst>
                  <a:path w="110" h="85">
                    <a:moveTo>
                      <a:pt x="104" y="9"/>
                    </a:moveTo>
                    <a:cubicBezTo>
                      <a:pt x="110" y="17"/>
                      <a:pt x="92" y="38"/>
                      <a:pt x="65" y="57"/>
                    </a:cubicBezTo>
                    <a:cubicBezTo>
                      <a:pt x="38" y="77"/>
                      <a:pt x="11" y="85"/>
                      <a:pt x="6" y="77"/>
                    </a:cubicBezTo>
                    <a:cubicBezTo>
                      <a:pt x="0" y="69"/>
                      <a:pt x="18" y="48"/>
                      <a:pt x="45" y="29"/>
                    </a:cubicBezTo>
                    <a:cubicBezTo>
                      <a:pt x="72" y="9"/>
                      <a:pt x="98" y="0"/>
                      <a:pt x="104" y="9"/>
                    </a:cubicBezTo>
                    <a:close/>
                  </a:path>
                </a:pathLst>
              </a:custGeom>
              <a:solidFill>
                <a:srgbClr val="F5B39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líḑe"/>
              <p:cNvSpPr/>
              <p:nvPr/>
            </p:nvSpPr>
            <p:spPr bwMode="auto">
              <a:xfrm>
                <a:off x="32875538" y="15155863"/>
                <a:ext cx="9980613" cy="762635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51" y="43"/>
                  </a:cxn>
                  <a:cxn ang="0">
                    <a:pos x="4" y="63"/>
                  </a:cxn>
                  <a:cxn ang="0">
                    <a:pos x="38" y="25"/>
                  </a:cxn>
                  <a:cxn ang="0">
                    <a:pos x="86" y="5"/>
                  </a:cxn>
                </a:cxnLst>
                <a:rect l="0" t="0" r="r" b="b"/>
                <a:pathLst>
                  <a:path w="89" h="68">
                    <a:moveTo>
                      <a:pt x="86" y="5"/>
                    </a:moveTo>
                    <a:cubicBezTo>
                      <a:pt x="89" y="10"/>
                      <a:pt x="74" y="27"/>
                      <a:pt x="51" y="43"/>
                    </a:cubicBezTo>
                    <a:cubicBezTo>
                      <a:pt x="28" y="59"/>
                      <a:pt x="7" y="68"/>
                      <a:pt x="4" y="63"/>
                    </a:cubicBezTo>
                    <a:cubicBezTo>
                      <a:pt x="0" y="58"/>
                      <a:pt x="16" y="41"/>
                      <a:pt x="38" y="25"/>
                    </a:cubicBezTo>
                    <a:cubicBezTo>
                      <a:pt x="61" y="9"/>
                      <a:pt x="82" y="0"/>
                      <a:pt x="86" y="5"/>
                    </a:cubicBezTo>
                    <a:close/>
                  </a:path>
                </a:pathLst>
              </a:custGeom>
              <a:solidFill>
                <a:srgbClr val="DF8F7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şlîḑê"/>
              <p:cNvSpPr/>
              <p:nvPr/>
            </p:nvSpPr>
            <p:spPr bwMode="auto">
              <a:xfrm>
                <a:off x="21099463" y="40725726"/>
                <a:ext cx="673100" cy="1111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0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ṣļiḓe"/>
              <p:cNvSpPr/>
              <p:nvPr/>
            </p:nvSpPr>
            <p:spPr bwMode="auto">
              <a:xfrm>
                <a:off x="17848263" y="41062276"/>
                <a:ext cx="3027363" cy="100806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16" y="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2" y="8"/>
                  </a:cxn>
                  <a:cxn ang="0">
                    <a:pos x="6" y="9"/>
                  </a:cxn>
                  <a:cxn ang="0">
                    <a:pos x="10" y="8"/>
                  </a:cxn>
                  <a:cxn ang="0">
                    <a:pos x="27" y="0"/>
                  </a:cxn>
                  <a:cxn ang="0">
                    <a:pos x="25" y="0"/>
                  </a:cxn>
                </a:cxnLst>
                <a:rect l="0" t="0" r="r" b="b"/>
                <a:pathLst>
                  <a:path w="27" h="9">
                    <a:moveTo>
                      <a:pt x="25" y="0"/>
                    </a:moveTo>
                    <a:cubicBezTo>
                      <a:pt x="22" y="0"/>
                      <a:pt x="19" y="1"/>
                      <a:pt x="16" y="2"/>
                    </a:cubicBezTo>
                    <a:cubicBezTo>
                      <a:pt x="12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3" y="4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7"/>
                      <a:pt x="2" y="8"/>
                    </a:cubicBezTo>
                    <a:cubicBezTo>
                      <a:pt x="3" y="8"/>
                      <a:pt x="5" y="9"/>
                      <a:pt x="6" y="9"/>
                    </a:cubicBezTo>
                    <a:cubicBezTo>
                      <a:pt x="8" y="9"/>
                      <a:pt x="10" y="8"/>
                      <a:pt x="10" y="8"/>
                    </a:cubicBezTo>
                    <a:cubicBezTo>
                      <a:pt x="10" y="8"/>
                      <a:pt x="20" y="4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ḷiḑè"/>
              <p:cNvSpPr/>
              <p:nvPr/>
            </p:nvSpPr>
            <p:spPr bwMode="auto">
              <a:xfrm>
                <a:off x="20651788" y="40836851"/>
                <a:ext cx="896938" cy="2254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4" y="1"/>
                      <a:pt x="6" y="1"/>
                      <a:pt x="8" y="0"/>
                    </a:cubicBezTo>
                  </a:path>
                </a:pathLst>
              </a:custGeom>
              <a:solidFill>
                <a:srgbClr val="35313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ṧḻíḋè"/>
              <p:cNvSpPr/>
              <p:nvPr/>
            </p:nvSpPr>
            <p:spPr bwMode="auto">
              <a:xfrm>
                <a:off x="18072101" y="41286113"/>
                <a:ext cx="1570038" cy="22383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0" y="1"/>
                  </a:cxn>
                  <a:cxn ang="0">
                    <a:pos x="14" y="0"/>
                  </a:cxn>
                  <a:cxn ang="0">
                    <a:pos x="7" y="2"/>
                  </a:cxn>
                  <a:cxn ang="0">
                    <a:pos x="14" y="0"/>
                  </a:cxn>
                </a:cxnLst>
                <a:rect l="0" t="0" r="r" b="b"/>
                <a:pathLst>
                  <a:path w="14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moveTo>
                      <a:pt x="14" y="0"/>
                    </a:moveTo>
                    <a:cubicBezTo>
                      <a:pt x="10" y="1"/>
                      <a:pt x="7" y="2"/>
                      <a:pt x="7" y="2"/>
                    </a:cubicBezTo>
                    <a:cubicBezTo>
                      <a:pt x="7" y="2"/>
                      <a:pt x="10" y="1"/>
                      <a:pt x="1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šlïḑé"/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ṩľïḍe"/>
              <p:cNvSpPr/>
              <p:nvPr/>
            </p:nvSpPr>
            <p:spPr bwMode="auto">
              <a:xfrm>
                <a:off x="27043063" y="38369876"/>
                <a:ext cx="4373563" cy="381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5" y="5"/>
                  </a:cxn>
                  <a:cxn ang="0">
                    <a:pos x="6" y="9"/>
                  </a:cxn>
                  <a:cxn ang="0">
                    <a:pos x="12" y="11"/>
                  </a:cxn>
                  <a:cxn ang="0">
                    <a:pos x="34" y="29"/>
                  </a:cxn>
                  <a:cxn ang="0">
                    <a:pos x="34" y="30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0" y="34"/>
                  </a:cxn>
                  <a:cxn ang="0">
                    <a:pos x="33" y="34"/>
                  </a:cxn>
                  <a:cxn ang="0">
                    <a:pos x="37" y="33"/>
                  </a:cxn>
                  <a:cxn ang="0">
                    <a:pos x="39" y="30"/>
                  </a:cxn>
                  <a:cxn ang="0">
                    <a:pos x="17" y="11"/>
                  </a:cxn>
                  <a:cxn ang="0">
                    <a:pos x="11" y="10"/>
                  </a:cxn>
                  <a:cxn ang="0">
                    <a:pos x="10" y="5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39" h="3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4" y="31"/>
                      <a:pt x="34" y="32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1" y="34"/>
                      <a:pt x="32" y="34"/>
                      <a:pt x="33" y="34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9" y="32"/>
                      <a:pt x="39" y="30"/>
                      <a:pt x="39" y="3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0"/>
                      <a:pt x="3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şḻîḓê"/>
              <p:cNvSpPr/>
              <p:nvPr/>
            </p:nvSpPr>
            <p:spPr bwMode="auto">
              <a:xfrm>
                <a:off x="30408563" y="41733788"/>
                <a:ext cx="447675" cy="44926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moveTo>
                      <a:pt x="4" y="0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s1ïḓè"/>
              <p:cNvSpPr/>
              <p:nvPr/>
            </p:nvSpPr>
            <p:spPr bwMode="auto">
              <a:xfrm>
                <a:off x="11455401" y="33659763"/>
                <a:ext cx="8410575" cy="7065963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35" y="31"/>
                  </a:cxn>
                  <a:cxn ang="0">
                    <a:pos x="21" y="18"/>
                  </a:cxn>
                  <a:cxn ang="0">
                    <a:pos x="14" y="26"/>
                  </a:cxn>
                  <a:cxn ang="0">
                    <a:pos x="22" y="24"/>
                  </a:cxn>
                  <a:cxn ang="0">
                    <a:pos x="25" y="32"/>
                  </a:cxn>
                  <a:cxn ang="0">
                    <a:pos x="19" y="37"/>
                  </a:cxn>
                  <a:cxn ang="0">
                    <a:pos x="12" y="27"/>
                  </a:cxn>
                  <a:cxn ang="0">
                    <a:pos x="20" y="41"/>
                  </a:cxn>
                  <a:cxn ang="0">
                    <a:pos x="6" y="49"/>
                  </a:cxn>
                  <a:cxn ang="0">
                    <a:pos x="10" y="55"/>
                  </a:cxn>
                  <a:cxn ang="0">
                    <a:pos x="23" y="45"/>
                  </a:cxn>
                  <a:cxn ang="0">
                    <a:pos x="11" y="57"/>
                  </a:cxn>
                  <a:cxn ang="0">
                    <a:pos x="17" y="60"/>
                  </a:cxn>
                  <a:cxn ang="0">
                    <a:pos x="27" y="46"/>
                  </a:cxn>
                  <a:cxn ang="0">
                    <a:pos x="22" y="59"/>
                  </a:cxn>
                  <a:cxn ang="0">
                    <a:pos x="27" y="61"/>
                  </a:cxn>
                  <a:cxn ang="0">
                    <a:pos x="31" y="46"/>
                  </a:cxn>
                  <a:cxn ang="0">
                    <a:pos x="38" y="38"/>
                  </a:cxn>
                  <a:cxn ang="0">
                    <a:pos x="75" y="14"/>
                  </a:cxn>
                  <a:cxn ang="0">
                    <a:pos x="62" y="0"/>
                  </a:cxn>
                </a:cxnLst>
                <a:rect l="0" t="0" r="r" b="b"/>
                <a:pathLst>
                  <a:path w="75" h="63">
                    <a:moveTo>
                      <a:pt x="62" y="0"/>
                    </a:moveTo>
                    <a:cubicBezTo>
                      <a:pt x="62" y="0"/>
                      <a:pt x="45" y="27"/>
                      <a:pt x="35" y="31"/>
                    </a:cubicBezTo>
                    <a:cubicBezTo>
                      <a:pt x="35" y="31"/>
                      <a:pt x="31" y="18"/>
                      <a:pt x="21" y="18"/>
                    </a:cubicBezTo>
                    <a:cubicBezTo>
                      <a:pt x="15" y="18"/>
                      <a:pt x="9" y="23"/>
                      <a:pt x="14" y="26"/>
                    </a:cubicBezTo>
                    <a:cubicBezTo>
                      <a:pt x="18" y="26"/>
                      <a:pt x="17" y="23"/>
                      <a:pt x="22" y="24"/>
                    </a:cubicBezTo>
                    <a:cubicBezTo>
                      <a:pt x="26" y="25"/>
                      <a:pt x="26" y="30"/>
                      <a:pt x="25" y="32"/>
                    </a:cubicBezTo>
                    <a:cubicBezTo>
                      <a:pt x="25" y="34"/>
                      <a:pt x="23" y="37"/>
                      <a:pt x="19" y="37"/>
                    </a:cubicBezTo>
                    <a:cubicBezTo>
                      <a:pt x="16" y="36"/>
                      <a:pt x="15" y="28"/>
                      <a:pt x="12" y="27"/>
                    </a:cubicBezTo>
                    <a:cubicBezTo>
                      <a:pt x="7" y="25"/>
                      <a:pt x="4" y="42"/>
                      <a:pt x="20" y="41"/>
                    </a:cubicBezTo>
                    <a:cubicBezTo>
                      <a:pt x="20" y="47"/>
                      <a:pt x="12" y="50"/>
                      <a:pt x="6" y="49"/>
                    </a:cubicBezTo>
                    <a:cubicBezTo>
                      <a:pt x="0" y="48"/>
                      <a:pt x="1" y="57"/>
                      <a:pt x="10" y="55"/>
                    </a:cubicBezTo>
                    <a:cubicBezTo>
                      <a:pt x="18" y="53"/>
                      <a:pt x="20" y="50"/>
                      <a:pt x="23" y="45"/>
                    </a:cubicBezTo>
                    <a:cubicBezTo>
                      <a:pt x="24" y="54"/>
                      <a:pt x="13" y="55"/>
                      <a:pt x="11" y="57"/>
                    </a:cubicBezTo>
                    <a:cubicBezTo>
                      <a:pt x="10" y="58"/>
                      <a:pt x="9" y="63"/>
                      <a:pt x="17" y="60"/>
                    </a:cubicBezTo>
                    <a:cubicBezTo>
                      <a:pt x="24" y="57"/>
                      <a:pt x="27" y="48"/>
                      <a:pt x="27" y="46"/>
                    </a:cubicBezTo>
                    <a:cubicBezTo>
                      <a:pt x="29" y="50"/>
                      <a:pt x="22" y="56"/>
                      <a:pt x="22" y="59"/>
                    </a:cubicBezTo>
                    <a:cubicBezTo>
                      <a:pt x="22" y="61"/>
                      <a:pt x="24" y="62"/>
                      <a:pt x="27" y="61"/>
                    </a:cubicBezTo>
                    <a:cubicBezTo>
                      <a:pt x="28" y="60"/>
                      <a:pt x="29" y="52"/>
                      <a:pt x="31" y="46"/>
                    </a:cubicBezTo>
                    <a:cubicBezTo>
                      <a:pt x="35" y="43"/>
                      <a:pt x="36" y="41"/>
                      <a:pt x="38" y="38"/>
                    </a:cubicBezTo>
                    <a:cubicBezTo>
                      <a:pt x="38" y="38"/>
                      <a:pt x="62" y="30"/>
                      <a:pt x="75" y="14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ṥ1ïďê"/>
              <p:cNvSpPr/>
              <p:nvPr/>
            </p:nvSpPr>
            <p:spPr bwMode="auto">
              <a:xfrm>
                <a:off x="28949651" y="33659763"/>
                <a:ext cx="8523288" cy="706596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40" y="31"/>
                  </a:cxn>
                  <a:cxn ang="0">
                    <a:pos x="54" y="18"/>
                  </a:cxn>
                  <a:cxn ang="0">
                    <a:pos x="61" y="26"/>
                  </a:cxn>
                  <a:cxn ang="0">
                    <a:pos x="53" y="24"/>
                  </a:cxn>
                  <a:cxn ang="0">
                    <a:pos x="50" y="32"/>
                  </a:cxn>
                  <a:cxn ang="0">
                    <a:pos x="56" y="37"/>
                  </a:cxn>
                  <a:cxn ang="0">
                    <a:pos x="63" y="27"/>
                  </a:cxn>
                  <a:cxn ang="0">
                    <a:pos x="55" y="41"/>
                  </a:cxn>
                  <a:cxn ang="0">
                    <a:pos x="69" y="49"/>
                  </a:cxn>
                  <a:cxn ang="0">
                    <a:pos x="65" y="55"/>
                  </a:cxn>
                  <a:cxn ang="0">
                    <a:pos x="52" y="45"/>
                  </a:cxn>
                  <a:cxn ang="0">
                    <a:pos x="64" y="57"/>
                  </a:cxn>
                  <a:cxn ang="0">
                    <a:pos x="59" y="60"/>
                  </a:cxn>
                  <a:cxn ang="0">
                    <a:pos x="48" y="46"/>
                  </a:cxn>
                  <a:cxn ang="0">
                    <a:pos x="53" y="59"/>
                  </a:cxn>
                  <a:cxn ang="0">
                    <a:pos x="48" y="61"/>
                  </a:cxn>
                  <a:cxn ang="0">
                    <a:pos x="44" y="46"/>
                  </a:cxn>
                  <a:cxn ang="0">
                    <a:pos x="37" y="38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76" h="63">
                    <a:moveTo>
                      <a:pt x="14" y="0"/>
                    </a:moveTo>
                    <a:cubicBezTo>
                      <a:pt x="14" y="0"/>
                      <a:pt x="30" y="27"/>
                      <a:pt x="40" y="31"/>
                    </a:cubicBezTo>
                    <a:cubicBezTo>
                      <a:pt x="40" y="31"/>
                      <a:pt x="44" y="18"/>
                      <a:pt x="54" y="18"/>
                    </a:cubicBezTo>
                    <a:cubicBezTo>
                      <a:pt x="60" y="18"/>
                      <a:pt x="67" y="23"/>
                      <a:pt x="61" y="26"/>
                    </a:cubicBezTo>
                    <a:cubicBezTo>
                      <a:pt x="57" y="26"/>
                      <a:pt x="58" y="23"/>
                      <a:pt x="53" y="24"/>
                    </a:cubicBezTo>
                    <a:cubicBezTo>
                      <a:pt x="50" y="25"/>
                      <a:pt x="49" y="30"/>
                      <a:pt x="50" y="32"/>
                    </a:cubicBezTo>
                    <a:cubicBezTo>
                      <a:pt x="50" y="34"/>
                      <a:pt x="52" y="37"/>
                      <a:pt x="56" y="37"/>
                    </a:cubicBezTo>
                    <a:cubicBezTo>
                      <a:pt x="60" y="36"/>
                      <a:pt x="60" y="28"/>
                      <a:pt x="63" y="27"/>
                    </a:cubicBezTo>
                    <a:cubicBezTo>
                      <a:pt x="69" y="25"/>
                      <a:pt x="71" y="42"/>
                      <a:pt x="55" y="41"/>
                    </a:cubicBezTo>
                    <a:cubicBezTo>
                      <a:pt x="55" y="47"/>
                      <a:pt x="63" y="50"/>
                      <a:pt x="69" y="49"/>
                    </a:cubicBezTo>
                    <a:cubicBezTo>
                      <a:pt x="76" y="48"/>
                      <a:pt x="75" y="57"/>
                      <a:pt x="65" y="55"/>
                    </a:cubicBezTo>
                    <a:cubicBezTo>
                      <a:pt x="58" y="53"/>
                      <a:pt x="55" y="50"/>
                      <a:pt x="52" y="45"/>
                    </a:cubicBezTo>
                    <a:cubicBezTo>
                      <a:pt x="51" y="54"/>
                      <a:pt x="62" y="55"/>
                      <a:pt x="64" y="57"/>
                    </a:cubicBezTo>
                    <a:cubicBezTo>
                      <a:pt x="66" y="58"/>
                      <a:pt x="66" y="63"/>
                      <a:pt x="59" y="60"/>
                    </a:cubicBezTo>
                    <a:cubicBezTo>
                      <a:pt x="51" y="57"/>
                      <a:pt x="48" y="48"/>
                      <a:pt x="48" y="46"/>
                    </a:cubicBezTo>
                    <a:cubicBezTo>
                      <a:pt x="46" y="50"/>
                      <a:pt x="53" y="56"/>
                      <a:pt x="53" y="59"/>
                    </a:cubicBezTo>
                    <a:cubicBezTo>
                      <a:pt x="53" y="61"/>
                      <a:pt x="51" y="62"/>
                      <a:pt x="48" y="61"/>
                    </a:cubicBezTo>
                    <a:cubicBezTo>
                      <a:pt x="47" y="60"/>
                      <a:pt x="46" y="52"/>
                      <a:pt x="44" y="46"/>
                    </a:cubicBezTo>
                    <a:cubicBezTo>
                      <a:pt x="40" y="43"/>
                      <a:pt x="39" y="41"/>
                      <a:pt x="37" y="38"/>
                    </a:cubicBezTo>
                    <a:cubicBezTo>
                      <a:pt x="37" y="38"/>
                      <a:pt x="13" y="30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ḷîḋê"/>
              <p:cNvSpPr/>
              <p:nvPr/>
            </p:nvSpPr>
            <p:spPr bwMode="auto">
              <a:xfrm>
                <a:off x="17735551" y="29959301"/>
                <a:ext cx="13344525" cy="8186738"/>
              </a:xfrm>
              <a:custGeom>
                <a:avLst/>
                <a:gdLst/>
                <a:ahLst/>
                <a:cxnLst>
                  <a:cxn ang="0">
                    <a:pos x="95" y="5"/>
                  </a:cxn>
                  <a:cxn ang="0">
                    <a:pos x="60" y="1"/>
                  </a:cxn>
                  <a:cxn ang="0">
                    <a:pos x="24" y="5"/>
                  </a:cxn>
                  <a:cxn ang="0">
                    <a:pos x="0" y="35"/>
                  </a:cxn>
                  <a:cxn ang="0">
                    <a:pos x="6" y="46"/>
                  </a:cxn>
                  <a:cxn ang="0">
                    <a:pos x="19" y="52"/>
                  </a:cxn>
                  <a:cxn ang="0">
                    <a:pos x="26" y="43"/>
                  </a:cxn>
                  <a:cxn ang="0">
                    <a:pos x="24" y="66"/>
                  </a:cxn>
                  <a:cxn ang="0">
                    <a:pos x="60" y="73"/>
                  </a:cxn>
                  <a:cxn ang="0">
                    <a:pos x="95" y="66"/>
                  </a:cxn>
                  <a:cxn ang="0">
                    <a:pos x="93" y="43"/>
                  </a:cxn>
                  <a:cxn ang="0">
                    <a:pos x="101" y="52"/>
                  </a:cxn>
                  <a:cxn ang="0">
                    <a:pos x="112" y="46"/>
                  </a:cxn>
                  <a:cxn ang="0">
                    <a:pos x="119" y="35"/>
                  </a:cxn>
                  <a:cxn ang="0">
                    <a:pos x="95" y="5"/>
                  </a:cxn>
                </a:cxnLst>
                <a:rect l="0" t="0" r="r" b="b"/>
                <a:pathLst>
                  <a:path w="119" h="73">
                    <a:moveTo>
                      <a:pt x="95" y="5"/>
                    </a:moveTo>
                    <a:cubicBezTo>
                      <a:pt x="90" y="1"/>
                      <a:pt x="73" y="0"/>
                      <a:pt x="60" y="1"/>
                    </a:cubicBezTo>
                    <a:cubicBezTo>
                      <a:pt x="46" y="0"/>
                      <a:pt x="29" y="2"/>
                      <a:pt x="24" y="5"/>
                    </a:cubicBezTo>
                    <a:cubicBezTo>
                      <a:pt x="11" y="12"/>
                      <a:pt x="0" y="35"/>
                      <a:pt x="0" y="35"/>
                    </a:cubicBezTo>
                    <a:cubicBezTo>
                      <a:pt x="0" y="35"/>
                      <a:pt x="2" y="42"/>
                      <a:pt x="6" y="46"/>
                    </a:cubicBezTo>
                    <a:cubicBezTo>
                      <a:pt x="11" y="50"/>
                      <a:pt x="19" y="52"/>
                      <a:pt x="19" y="5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6"/>
                      <a:pt x="38" y="73"/>
                      <a:pt x="60" y="73"/>
                    </a:cubicBezTo>
                    <a:cubicBezTo>
                      <a:pt x="81" y="73"/>
                      <a:pt x="95" y="66"/>
                      <a:pt x="95" y="66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7" y="50"/>
                      <a:pt x="112" y="46"/>
                    </a:cubicBezTo>
                    <a:cubicBezTo>
                      <a:pt x="116" y="42"/>
                      <a:pt x="119" y="35"/>
                      <a:pt x="119" y="35"/>
                    </a:cubicBezTo>
                    <a:cubicBezTo>
                      <a:pt x="119" y="35"/>
                      <a:pt x="105" y="12"/>
                      <a:pt x="9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ïdè"/>
              <p:cNvSpPr/>
              <p:nvPr/>
            </p:nvSpPr>
            <p:spPr bwMode="auto">
              <a:xfrm>
                <a:off x="23568026" y="31529338"/>
                <a:ext cx="1681163" cy="5494338"/>
              </a:xfrm>
              <a:custGeom>
                <a:avLst/>
                <a:gdLst/>
                <a:ahLst/>
                <a:cxnLst>
                  <a:cxn ang="0">
                    <a:pos x="1059" y="495"/>
                  </a:cxn>
                  <a:cxn ang="0">
                    <a:pos x="565" y="0"/>
                  </a:cxn>
                  <a:cxn ang="0">
                    <a:pos x="0" y="495"/>
                  </a:cxn>
                  <a:cxn ang="0">
                    <a:pos x="423" y="989"/>
                  </a:cxn>
                  <a:cxn ang="0">
                    <a:pos x="0" y="2826"/>
                  </a:cxn>
                  <a:cxn ang="0">
                    <a:pos x="565" y="3461"/>
                  </a:cxn>
                  <a:cxn ang="0">
                    <a:pos x="1059" y="2826"/>
                  </a:cxn>
                  <a:cxn ang="0">
                    <a:pos x="635" y="989"/>
                  </a:cxn>
                  <a:cxn ang="0">
                    <a:pos x="1059" y="495"/>
                  </a:cxn>
                </a:cxnLst>
                <a:rect l="0" t="0" r="r" b="b"/>
                <a:pathLst>
                  <a:path w="1059" h="3461">
                    <a:moveTo>
                      <a:pt x="1059" y="495"/>
                    </a:moveTo>
                    <a:lnTo>
                      <a:pt x="565" y="0"/>
                    </a:lnTo>
                    <a:lnTo>
                      <a:pt x="0" y="495"/>
                    </a:lnTo>
                    <a:lnTo>
                      <a:pt x="423" y="989"/>
                    </a:lnTo>
                    <a:lnTo>
                      <a:pt x="0" y="2826"/>
                    </a:lnTo>
                    <a:lnTo>
                      <a:pt x="565" y="3461"/>
                    </a:lnTo>
                    <a:lnTo>
                      <a:pt x="1059" y="2826"/>
                    </a:lnTo>
                    <a:lnTo>
                      <a:pt x="635" y="989"/>
                    </a:lnTo>
                    <a:lnTo>
                      <a:pt x="1059" y="495"/>
                    </a:lnTo>
                    <a:close/>
                  </a:path>
                </a:pathLst>
              </a:custGeom>
              <a:solidFill>
                <a:srgbClr val="E72C4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ḷîḋé"/>
              <p:cNvSpPr/>
              <p:nvPr/>
            </p:nvSpPr>
            <p:spPr bwMode="auto">
              <a:xfrm>
                <a:off x="16278226" y="23006051"/>
                <a:ext cx="16371888" cy="8299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5" y="74"/>
                  </a:cxn>
                  <a:cxn ang="0">
                    <a:pos x="146" y="0"/>
                  </a:cxn>
                  <a:cxn ang="0">
                    <a:pos x="0" y="0"/>
                  </a:cxn>
                </a:cxnLst>
                <a:rect l="0" t="0" r="r" b="b"/>
                <a:pathLst>
                  <a:path w="146" h="74">
                    <a:moveTo>
                      <a:pt x="0" y="0"/>
                    </a:moveTo>
                    <a:cubicBezTo>
                      <a:pt x="0" y="48"/>
                      <a:pt x="34" y="74"/>
                      <a:pt x="75" y="74"/>
                    </a:cubicBezTo>
                    <a:cubicBezTo>
                      <a:pt x="115" y="74"/>
                      <a:pt x="146" y="41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ṣ1iḑe"/>
              <p:cNvSpPr/>
              <p:nvPr/>
            </p:nvSpPr>
            <p:spPr bwMode="auto">
              <a:xfrm>
                <a:off x="16278226" y="20764501"/>
                <a:ext cx="16371888" cy="4821238"/>
              </a:xfrm>
              <a:prstGeom prst="ellipse">
                <a:avLst/>
              </a:prstGeom>
              <a:solidFill>
                <a:srgbClr val="F5B39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ṩ1ïďe"/>
              <p:cNvSpPr/>
              <p:nvPr/>
            </p:nvSpPr>
            <p:spPr bwMode="auto">
              <a:xfrm>
                <a:off x="17960976" y="21212176"/>
                <a:ext cx="13007975" cy="3252788"/>
              </a:xfrm>
              <a:prstGeom prst="ellipse">
                <a:avLst/>
              </a:prstGeom>
              <a:solidFill>
                <a:srgbClr val="DF8F7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sļîḑe"/>
              <p:cNvSpPr/>
              <p:nvPr/>
            </p:nvSpPr>
            <p:spPr bwMode="auto">
              <a:xfrm>
                <a:off x="19642138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5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5" y="1"/>
                      <a:pt x="25" y="1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ḷidè"/>
              <p:cNvSpPr/>
              <p:nvPr/>
            </p:nvSpPr>
            <p:spPr bwMode="auto">
              <a:xfrm>
                <a:off x="25473026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1ïdé"/>
              <p:cNvSpPr/>
              <p:nvPr/>
            </p:nvSpPr>
            <p:spPr bwMode="auto">
              <a:xfrm>
                <a:off x="22782213" y="29175076"/>
                <a:ext cx="3252788" cy="1120775"/>
              </a:xfrm>
              <a:custGeom>
                <a:avLst/>
                <a:gdLst/>
                <a:ahLst/>
                <a:cxnLst>
                  <a:cxn ang="0">
                    <a:pos x="15" y="1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15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9" y="3"/>
                  </a:cxn>
                  <a:cxn ang="0">
                    <a:pos x="15" y="10"/>
                  </a:cxn>
                </a:cxnLst>
                <a:rect l="0" t="0" r="r" b="b"/>
                <a:pathLst>
                  <a:path w="29" h="10">
                    <a:moveTo>
                      <a:pt x="15" y="10"/>
                    </a:moveTo>
                    <a:cubicBezTo>
                      <a:pt x="6" y="10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8" y="6"/>
                      <a:pt x="15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28" y="4"/>
                      <a:pt x="23" y="10"/>
                      <a:pt x="15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ľíḍè"/>
              <p:cNvSpPr/>
              <p:nvPr/>
            </p:nvSpPr>
            <p:spPr bwMode="auto">
              <a:xfrm>
                <a:off x="2933701" y="11680826"/>
                <a:ext cx="4597400" cy="381158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1" y="30"/>
                  </a:cxn>
                  <a:cxn ang="0">
                    <a:pos x="24" y="20"/>
                  </a:cxn>
                  <a:cxn ang="0">
                    <a:pos x="30" y="25"/>
                  </a:cxn>
                  <a:cxn ang="0">
                    <a:pos x="30" y="16"/>
                  </a:cxn>
                  <a:cxn ang="0">
                    <a:pos x="38" y="20"/>
                  </a:cxn>
                  <a:cxn ang="0">
                    <a:pos x="34" y="7"/>
                  </a:cxn>
                  <a:cxn ang="0">
                    <a:pos x="35" y="4"/>
                  </a:cxn>
                  <a:cxn ang="0">
                    <a:pos x="30" y="0"/>
                  </a:cxn>
                </a:cxnLst>
                <a:rect l="0" t="0" r="r" b="b"/>
                <a:pathLst>
                  <a:path w="41" h="34">
                    <a:moveTo>
                      <a:pt x="30" y="0"/>
                    </a:moveTo>
                    <a:cubicBezTo>
                      <a:pt x="30" y="0"/>
                      <a:pt x="0" y="7"/>
                      <a:pt x="21" y="30"/>
                    </a:cubicBezTo>
                    <a:cubicBezTo>
                      <a:pt x="21" y="30"/>
                      <a:pt x="29" y="34"/>
                      <a:pt x="24" y="20"/>
                    </a:cubicBezTo>
                    <a:cubicBezTo>
                      <a:pt x="24" y="20"/>
                      <a:pt x="28" y="24"/>
                      <a:pt x="30" y="25"/>
                    </a:cubicBezTo>
                    <a:cubicBezTo>
                      <a:pt x="30" y="25"/>
                      <a:pt x="37" y="27"/>
                      <a:pt x="30" y="16"/>
                    </a:cubicBezTo>
                    <a:cubicBezTo>
                      <a:pt x="30" y="16"/>
                      <a:pt x="36" y="23"/>
                      <a:pt x="38" y="20"/>
                    </a:cubicBezTo>
                    <a:cubicBezTo>
                      <a:pt x="38" y="20"/>
                      <a:pt x="41" y="16"/>
                      <a:pt x="34" y="7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$ḷîḍê"/>
              <p:cNvSpPr/>
              <p:nvPr/>
            </p:nvSpPr>
            <p:spPr bwMode="auto">
              <a:xfrm>
                <a:off x="9101138" y="4727576"/>
                <a:ext cx="3700463" cy="4149725"/>
              </a:xfrm>
              <a:custGeom>
                <a:avLst/>
                <a:gdLst/>
                <a:ahLst/>
                <a:cxnLst>
                  <a:cxn ang="0">
                    <a:pos x="1" y="30"/>
                  </a:cxn>
                  <a:cxn ang="0">
                    <a:pos x="27" y="14"/>
                  </a:cxn>
                  <a:cxn ang="0">
                    <a:pos x="18" y="19"/>
                  </a:cxn>
                  <a:cxn ang="0">
                    <a:pos x="25" y="23"/>
                  </a:cxn>
                  <a:cxn ang="0">
                    <a:pos x="16" y="26"/>
                  </a:cxn>
                  <a:cxn ang="0">
                    <a:pos x="22" y="33"/>
                  </a:cxn>
                  <a:cxn ang="0">
                    <a:pos x="9" y="32"/>
                  </a:cxn>
                  <a:cxn ang="0">
                    <a:pos x="6" y="34"/>
                  </a:cxn>
                  <a:cxn ang="0">
                    <a:pos x="1" y="30"/>
                  </a:cxn>
                </a:cxnLst>
                <a:rect l="0" t="0" r="r" b="b"/>
                <a:pathLst>
                  <a:path w="33" h="37">
                    <a:moveTo>
                      <a:pt x="1" y="30"/>
                    </a:moveTo>
                    <a:cubicBezTo>
                      <a:pt x="1" y="30"/>
                      <a:pt x="0" y="0"/>
                      <a:pt x="27" y="14"/>
                    </a:cubicBezTo>
                    <a:cubicBezTo>
                      <a:pt x="27" y="14"/>
                      <a:pt x="33" y="20"/>
                      <a:pt x="18" y="19"/>
                    </a:cubicBezTo>
                    <a:cubicBezTo>
                      <a:pt x="18" y="19"/>
                      <a:pt x="24" y="21"/>
                      <a:pt x="25" y="23"/>
                    </a:cubicBezTo>
                    <a:cubicBezTo>
                      <a:pt x="26" y="24"/>
                      <a:pt x="29" y="30"/>
                      <a:pt x="16" y="26"/>
                    </a:cubicBezTo>
                    <a:cubicBezTo>
                      <a:pt x="16" y="26"/>
                      <a:pt x="24" y="30"/>
                      <a:pt x="22" y="33"/>
                    </a:cubicBezTo>
                    <a:cubicBezTo>
                      <a:pt x="22" y="33"/>
                      <a:pt x="20" y="37"/>
                      <a:pt x="9" y="32"/>
                    </a:cubicBezTo>
                    <a:cubicBezTo>
                      <a:pt x="6" y="34"/>
                      <a:pt x="6" y="34"/>
                      <a:pt x="6" y="34"/>
                    </a:cubicBez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ŝľïdê"/>
              <p:cNvSpPr/>
              <p:nvPr/>
            </p:nvSpPr>
            <p:spPr bwMode="auto">
              <a:xfrm>
                <a:off x="5175251" y="7307263"/>
                <a:ext cx="5832475" cy="5381625"/>
              </a:xfrm>
              <a:custGeom>
                <a:avLst/>
                <a:gdLst/>
                <a:ahLst/>
                <a:cxnLst>
                  <a:cxn ang="0">
                    <a:pos x="46" y="28"/>
                  </a:cxn>
                  <a:cxn ang="0">
                    <a:pos x="38" y="7"/>
                  </a:cxn>
                  <a:cxn ang="0">
                    <a:pos x="7" y="11"/>
                  </a:cxn>
                  <a:cxn ang="0">
                    <a:pos x="11" y="41"/>
                  </a:cxn>
                  <a:cxn ang="0">
                    <a:pos x="34" y="43"/>
                  </a:cxn>
                  <a:cxn ang="0">
                    <a:pos x="37" y="46"/>
                  </a:cxn>
                  <a:cxn ang="0">
                    <a:pos x="45" y="45"/>
                  </a:cxn>
                  <a:cxn ang="0">
                    <a:pos x="50" y="38"/>
                  </a:cxn>
                  <a:cxn ang="0">
                    <a:pos x="49" y="31"/>
                  </a:cxn>
                  <a:cxn ang="0">
                    <a:pos x="46" y="28"/>
                  </a:cxn>
                </a:cxnLst>
                <a:rect l="0" t="0" r="r" b="b"/>
                <a:pathLst>
                  <a:path w="52" h="48">
                    <a:moveTo>
                      <a:pt x="46" y="28"/>
                    </a:moveTo>
                    <a:cubicBezTo>
                      <a:pt x="47" y="21"/>
                      <a:pt x="45" y="12"/>
                      <a:pt x="38" y="7"/>
                    </a:cubicBezTo>
                    <a:cubicBezTo>
                      <a:pt x="28" y="0"/>
                      <a:pt x="15" y="1"/>
                      <a:pt x="7" y="11"/>
                    </a:cubicBezTo>
                    <a:cubicBezTo>
                      <a:pt x="0" y="20"/>
                      <a:pt x="2" y="34"/>
                      <a:pt x="11" y="41"/>
                    </a:cubicBezTo>
                    <a:cubicBezTo>
                      <a:pt x="18" y="46"/>
                      <a:pt x="27" y="47"/>
                      <a:pt x="34" y="43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0" y="48"/>
                      <a:pt x="43" y="47"/>
                      <a:pt x="45" y="4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2" y="36"/>
                      <a:pt x="51" y="33"/>
                      <a:pt x="49" y="31"/>
                    </a:cubicBezTo>
                    <a:lnTo>
                      <a:pt x="46" y="28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śḷíḋe"/>
              <p:cNvSpPr/>
              <p:nvPr/>
            </p:nvSpPr>
            <p:spPr bwMode="auto">
              <a:xfrm>
                <a:off x="9213851" y="10558463"/>
                <a:ext cx="2578100" cy="2803525"/>
              </a:xfrm>
              <a:custGeom>
                <a:avLst/>
                <a:gdLst/>
                <a:ahLst/>
                <a:cxnLst>
                  <a:cxn ang="0">
                    <a:pos x="22" y="6"/>
                  </a:cxn>
                  <a:cxn ang="0">
                    <a:pos x="18" y="7"/>
                  </a:cxn>
                  <a:cxn ang="0">
                    <a:pos x="18" y="3"/>
                  </a:cxn>
                  <a:cxn ang="0">
                    <a:pos x="15" y="5"/>
                  </a:cxn>
                  <a:cxn ang="0">
                    <a:pos x="15" y="1"/>
                  </a:cxn>
                  <a:cxn ang="0">
                    <a:pos x="11" y="2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4" y="22"/>
                  </a:cxn>
                  <a:cxn ang="0">
                    <a:pos x="8" y="21"/>
                  </a:cxn>
                  <a:cxn ang="0">
                    <a:pos x="8" y="24"/>
                  </a:cxn>
                  <a:cxn ang="0">
                    <a:pos x="11" y="23"/>
                  </a:cxn>
                  <a:cxn ang="0">
                    <a:pos x="12" y="22"/>
                  </a:cxn>
                  <a:cxn ang="0">
                    <a:pos x="19" y="19"/>
                  </a:cxn>
                  <a:cxn ang="0">
                    <a:pos x="20" y="11"/>
                  </a:cxn>
                  <a:cxn ang="0">
                    <a:pos x="21" y="10"/>
                  </a:cxn>
                  <a:cxn ang="0">
                    <a:pos x="22" y="6"/>
                  </a:cxn>
                </a:cxnLst>
                <a:rect l="0" t="0" r="r" b="b"/>
                <a:pathLst>
                  <a:path w="23" h="25">
                    <a:moveTo>
                      <a:pt x="22" y="6"/>
                    </a:moveTo>
                    <a:cubicBezTo>
                      <a:pt x="21" y="5"/>
                      <a:pt x="19" y="6"/>
                      <a:pt x="18" y="7"/>
                    </a:cubicBezTo>
                    <a:cubicBezTo>
                      <a:pt x="19" y="6"/>
                      <a:pt x="19" y="4"/>
                      <a:pt x="18" y="3"/>
                    </a:cubicBezTo>
                    <a:cubicBezTo>
                      <a:pt x="17" y="3"/>
                      <a:pt x="16" y="3"/>
                      <a:pt x="15" y="5"/>
                    </a:cubicBezTo>
                    <a:cubicBezTo>
                      <a:pt x="16" y="3"/>
                      <a:pt x="16" y="1"/>
                      <a:pt x="15" y="1"/>
                    </a:cubicBezTo>
                    <a:cubicBezTo>
                      <a:pt x="14" y="0"/>
                      <a:pt x="12" y="1"/>
                      <a:pt x="11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3" y="19"/>
                      <a:pt x="3" y="21"/>
                      <a:pt x="4" y="22"/>
                    </a:cubicBezTo>
                    <a:cubicBezTo>
                      <a:pt x="5" y="23"/>
                      <a:pt x="7" y="22"/>
                      <a:pt x="8" y="21"/>
                    </a:cubicBezTo>
                    <a:cubicBezTo>
                      <a:pt x="7" y="22"/>
                      <a:pt x="7" y="24"/>
                      <a:pt x="8" y="24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4" y="23"/>
                      <a:pt x="17" y="22"/>
                      <a:pt x="19" y="19"/>
                    </a:cubicBezTo>
                    <a:cubicBezTo>
                      <a:pt x="22" y="16"/>
                      <a:pt x="22" y="13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9"/>
                      <a:pt x="23" y="7"/>
                      <a:pt x="22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ṡľîḋé"/>
              <p:cNvSpPr/>
              <p:nvPr/>
            </p:nvSpPr>
            <p:spPr bwMode="auto">
              <a:xfrm>
                <a:off x="4054476" y="13474701"/>
                <a:ext cx="1009650" cy="1681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3" y="8"/>
                  </a:cxn>
                  <a:cxn ang="0">
                    <a:pos x="5" y="11"/>
                  </a:cxn>
                  <a:cxn ang="0">
                    <a:pos x="6" y="12"/>
                  </a:cxn>
                  <a:cxn ang="0">
                    <a:pos x="7" y="13"/>
                  </a:cxn>
                  <a:cxn ang="0">
                    <a:pos x="9" y="14"/>
                  </a:cxn>
                  <a:cxn ang="0">
                    <a:pos x="9" y="15"/>
                  </a:cxn>
                  <a:cxn ang="0">
                    <a:pos x="6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6" y="14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1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ṥľîḋê"/>
              <p:cNvSpPr/>
              <p:nvPr/>
            </p:nvSpPr>
            <p:spPr bwMode="auto">
              <a:xfrm>
                <a:off x="3605213" y="13922376"/>
                <a:ext cx="785813" cy="12334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4"/>
                  </a:cxn>
                  <a:cxn ang="0">
                    <a:pos x="3" y="5"/>
                  </a:cxn>
                  <a:cxn ang="0">
                    <a:pos x="3" y="6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7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7" h="11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5" y="10"/>
                      <a:pt x="4" y="10"/>
                      <a:pt x="3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$ḷiḓè"/>
              <p:cNvSpPr/>
              <p:nvPr/>
            </p:nvSpPr>
            <p:spPr bwMode="auto">
              <a:xfrm>
                <a:off x="9661526" y="5287963"/>
                <a:ext cx="2019300" cy="449263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5" y="1"/>
                  </a:cxn>
                  <a:cxn ang="0">
                    <a:pos x="9" y="1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0"/>
                  </a:cxn>
                  <a:cxn ang="0">
                    <a:pos x="18" y="2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2"/>
                      <a:pt x="17" y="1"/>
                      <a:pt x="15" y="1"/>
                    </a:cubicBezTo>
                    <a:cubicBezTo>
                      <a:pt x="14" y="1"/>
                      <a:pt x="11" y="1"/>
                      <a:pt x="9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1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ṣḷïḍè"/>
              <p:cNvSpPr/>
              <p:nvPr/>
            </p:nvSpPr>
            <p:spPr bwMode="auto">
              <a:xfrm>
                <a:off x="9885363" y="4727576"/>
                <a:ext cx="1458913" cy="3365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3">
                    <a:moveTo>
                      <a:pt x="13" y="2"/>
                    </a:moveTo>
                    <a:cubicBezTo>
                      <a:pt x="13" y="2"/>
                      <a:pt x="12" y="2"/>
                      <a:pt x="11" y="2"/>
                    </a:cubicBezTo>
                    <a:cubicBezTo>
                      <a:pt x="10" y="1"/>
                      <a:pt x="10" y="2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1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3" y="1"/>
                      <a:pt x="13" y="2"/>
                      <a:pt x="1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šḷiďê"/>
              <p:cNvSpPr/>
              <p:nvPr/>
            </p:nvSpPr>
            <p:spPr bwMode="auto">
              <a:xfrm>
                <a:off x="11118851" y="13587413"/>
                <a:ext cx="2579688" cy="2466975"/>
              </a:xfrm>
              <a:custGeom>
                <a:avLst/>
                <a:gdLst/>
                <a:ahLst/>
                <a:cxnLst>
                  <a:cxn ang="0">
                    <a:pos x="23" y="22"/>
                  </a:cxn>
                  <a:cxn ang="0">
                    <a:pos x="19" y="19"/>
                  </a:cxn>
                  <a:cxn ang="0">
                    <a:pos x="11" y="12"/>
                  </a:cxn>
                  <a:cxn ang="0">
                    <a:pos x="3" y="4"/>
                  </a:cxn>
                  <a:cxn ang="0">
                    <a:pos x="0" y="0"/>
                  </a:cxn>
                  <a:cxn ang="0">
                    <a:pos x="4" y="3"/>
                  </a:cxn>
                  <a:cxn ang="0">
                    <a:pos x="12" y="11"/>
                  </a:cxn>
                  <a:cxn ang="0">
                    <a:pos x="19" y="18"/>
                  </a:cxn>
                  <a:cxn ang="0">
                    <a:pos x="23" y="22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22"/>
                      <a:pt x="21" y="21"/>
                      <a:pt x="19" y="19"/>
                    </a:cubicBezTo>
                    <a:cubicBezTo>
                      <a:pt x="16" y="17"/>
                      <a:pt x="13" y="15"/>
                      <a:pt x="11" y="12"/>
                    </a:cubicBezTo>
                    <a:cubicBezTo>
                      <a:pt x="8" y="9"/>
                      <a:pt x="5" y="6"/>
                      <a:pt x="3" y="4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6" y="5"/>
                      <a:pt x="9" y="8"/>
                      <a:pt x="12" y="11"/>
                    </a:cubicBezTo>
                    <a:cubicBezTo>
                      <a:pt x="15" y="13"/>
                      <a:pt x="18" y="16"/>
                      <a:pt x="19" y="18"/>
                    </a:cubicBezTo>
                    <a:cubicBezTo>
                      <a:pt x="21" y="21"/>
                      <a:pt x="23" y="22"/>
                      <a:pt x="2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sḷíḍe"/>
              <p:cNvSpPr/>
              <p:nvPr/>
            </p:nvSpPr>
            <p:spPr bwMode="auto">
              <a:xfrm>
                <a:off x="11568113" y="13138151"/>
                <a:ext cx="3476625" cy="3027363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25" y="23"/>
                  </a:cxn>
                  <a:cxn ang="0">
                    <a:pos x="15" y="1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5" y="4"/>
                  </a:cxn>
                  <a:cxn ang="0">
                    <a:pos x="16" y="13"/>
                  </a:cxn>
                  <a:cxn ang="0">
                    <a:pos x="26" y="23"/>
                  </a:cxn>
                  <a:cxn ang="0">
                    <a:pos x="31" y="2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8" y="26"/>
                      <a:pt x="25" y="23"/>
                    </a:cubicBezTo>
                    <a:cubicBezTo>
                      <a:pt x="22" y="21"/>
                      <a:pt x="18" y="18"/>
                      <a:pt x="15" y="14"/>
                    </a:cubicBezTo>
                    <a:cubicBezTo>
                      <a:pt x="11" y="11"/>
                      <a:pt x="7" y="7"/>
                      <a:pt x="4" y="4"/>
                    </a:cubicBez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5" y="4"/>
                    </a:cubicBezTo>
                    <a:cubicBezTo>
                      <a:pt x="8" y="6"/>
                      <a:pt x="12" y="9"/>
                      <a:pt x="16" y="13"/>
                    </a:cubicBezTo>
                    <a:cubicBezTo>
                      <a:pt x="20" y="16"/>
                      <a:pt x="23" y="20"/>
                      <a:pt x="26" y="23"/>
                    </a:cubicBezTo>
                    <a:cubicBezTo>
                      <a:pt x="29" y="25"/>
                      <a:pt x="31" y="27"/>
                      <a:pt x="31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sḻiḓê"/>
              <p:cNvSpPr/>
              <p:nvPr/>
            </p:nvSpPr>
            <p:spPr bwMode="auto">
              <a:xfrm>
                <a:off x="11904663" y="12577763"/>
                <a:ext cx="2579688" cy="2130425"/>
              </a:xfrm>
              <a:custGeom>
                <a:avLst/>
                <a:gdLst/>
                <a:ahLst/>
                <a:cxnLst>
                  <a:cxn ang="0">
                    <a:pos x="23" y="19"/>
                  </a:cxn>
                  <a:cxn ang="0">
                    <a:pos x="19" y="16"/>
                  </a:cxn>
                  <a:cxn ang="0">
                    <a:pos x="11" y="10"/>
                  </a:cxn>
                  <a:cxn ang="0">
                    <a:pos x="3" y="3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12" y="8"/>
                  </a:cxn>
                  <a:cxn ang="0">
                    <a:pos x="20" y="15"/>
                  </a:cxn>
                  <a:cxn ang="0">
                    <a:pos x="23" y="19"/>
                  </a:cxn>
                </a:cxnLst>
                <a:rect l="0" t="0" r="r" b="b"/>
                <a:pathLst>
                  <a:path w="23" h="19">
                    <a:moveTo>
                      <a:pt x="23" y="19"/>
                    </a:moveTo>
                    <a:cubicBezTo>
                      <a:pt x="23" y="19"/>
                      <a:pt x="22" y="18"/>
                      <a:pt x="19" y="16"/>
                    </a:cubicBezTo>
                    <a:cubicBezTo>
                      <a:pt x="17" y="15"/>
                      <a:pt x="14" y="12"/>
                      <a:pt x="11" y="10"/>
                    </a:cubicBezTo>
                    <a:cubicBezTo>
                      <a:pt x="8" y="8"/>
                      <a:pt x="5" y="5"/>
                      <a:pt x="3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4" y="2"/>
                    </a:cubicBezTo>
                    <a:cubicBezTo>
                      <a:pt x="6" y="4"/>
                      <a:pt x="9" y="6"/>
                      <a:pt x="12" y="8"/>
                    </a:cubicBezTo>
                    <a:cubicBezTo>
                      <a:pt x="15" y="11"/>
                      <a:pt x="18" y="13"/>
                      <a:pt x="20" y="15"/>
                    </a:cubicBezTo>
                    <a:cubicBezTo>
                      <a:pt x="22" y="17"/>
                      <a:pt x="23" y="19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$ľîḋê"/>
              <p:cNvSpPr/>
              <p:nvPr/>
            </p:nvSpPr>
            <p:spPr bwMode="auto">
              <a:xfrm>
                <a:off x="14147801" y="6297613"/>
                <a:ext cx="2243138" cy="3140075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7" y="24"/>
                  </a:cxn>
                  <a:cxn ang="0">
                    <a:pos x="12" y="19"/>
                  </a:cxn>
                  <a:cxn ang="0">
                    <a:pos x="14" y="25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9" y="10"/>
                  </a:cxn>
                </a:cxnLst>
                <a:rect l="0" t="0" r="r" b="b"/>
                <a:pathLst>
                  <a:path w="20" h="28">
                    <a:moveTo>
                      <a:pt x="19" y="10"/>
                    </a:moveTo>
                    <a:cubicBezTo>
                      <a:pt x="19" y="10"/>
                      <a:pt x="0" y="0"/>
                      <a:pt x="0" y="22"/>
                    </a:cubicBezTo>
                    <a:cubicBezTo>
                      <a:pt x="0" y="22"/>
                      <a:pt x="3" y="28"/>
                      <a:pt x="6" y="18"/>
                    </a:cubicBezTo>
                    <a:cubicBezTo>
                      <a:pt x="6" y="18"/>
                      <a:pt x="7" y="22"/>
                      <a:pt x="7" y="24"/>
                    </a:cubicBezTo>
                    <a:cubicBezTo>
                      <a:pt x="7" y="24"/>
                      <a:pt x="10" y="28"/>
                      <a:pt x="12" y="19"/>
                    </a:cubicBezTo>
                    <a:cubicBezTo>
                      <a:pt x="12" y="19"/>
                      <a:pt x="12" y="25"/>
                      <a:pt x="14" y="25"/>
                    </a:cubicBezTo>
                    <a:cubicBezTo>
                      <a:pt x="14" y="25"/>
                      <a:pt x="18" y="24"/>
                      <a:pt x="18" y="16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ļíďé"/>
              <p:cNvSpPr/>
              <p:nvPr/>
            </p:nvSpPr>
            <p:spPr bwMode="auto">
              <a:xfrm>
                <a:off x="19418301" y="4951413"/>
                <a:ext cx="2466975" cy="3363913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20"/>
                  </a:cxn>
                  <a:cxn ang="0">
                    <a:pos x="15" y="19"/>
                  </a:cxn>
                  <a:cxn ang="0">
                    <a:pos x="17" y="24"/>
                  </a:cxn>
                  <a:cxn ang="0">
                    <a:pos x="11" y="21"/>
                  </a:cxn>
                  <a:cxn ang="0">
                    <a:pos x="11" y="28"/>
                  </a:cxn>
                  <a:cxn ang="0">
                    <a:pos x="4" y="21"/>
                  </a:cxn>
                  <a:cxn ang="0">
                    <a:pos x="1" y="21"/>
                  </a:cxn>
                  <a:cxn ang="0">
                    <a:pos x="0" y="17"/>
                  </a:cxn>
                </a:cxnLst>
                <a:rect l="0" t="0" r="r" b="b"/>
                <a:pathLst>
                  <a:path w="22" h="30">
                    <a:moveTo>
                      <a:pt x="0" y="17"/>
                    </a:moveTo>
                    <a:cubicBezTo>
                      <a:pt x="0" y="17"/>
                      <a:pt x="14" y="0"/>
                      <a:pt x="22" y="20"/>
                    </a:cubicBezTo>
                    <a:cubicBezTo>
                      <a:pt x="22" y="20"/>
                      <a:pt x="22" y="26"/>
                      <a:pt x="15" y="19"/>
                    </a:cubicBezTo>
                    <a:cubicBezTo>
                      <a:pt x="15" y="19"/>
                      <a:pt x="17" y="22"/>
                      <a:pt x="17" y="24"/>
                    </a:cubicBezTo>
                    <a:cubicBezTo>
                      <a:pt x="17" y="25"/>
                      <a:pt x="16" y="30"/>
                      <a:pt x="11" y="21"/>
                    </a:cubicBezTo>
                    <a:cubicBezTo>
                      <a:pt x="11" y="21"/>
                      <a:pt x="13" y="27"/>
                      <a:pt x="11" y="28"/>
                    </a:cubicBezTo>
                    <a:cubicBezTo>
                      <a:pt x="11" y="28"/>
                      <a:pt x="8" y="29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ḻïďè"/>
              <p:cNvSpPr/>
              <p:nvPr/>
            </p:nvSpPr>
            <p:spPr bwMode="auto">
              <a:xfrm>
                <a:off x="16054388" y="5400676"/>
                <a:ext cx="3700463" cy="4260850"/>
              </a:xfrm>
              <a:custGeom>
                <a:avLst/>
                <a:gdLst/>
                <a:ahLst/>
                <a:cxnLst>
                  <a:cxn ang="0">
                    <a:pos x="26" y="29"/>
                  </a:cxn>
                  <a:cxn ang="0">
                    <a:pos x="32" y="13"/>
                  </a:cxn>
                  <a:cxn ang="0">
                    <a:pos x="13" y="2"/>
                  </a:cxn>
                  <a:cxn ang="0">
                    <a:pos x="1" y="20"/>
                  </a:cxn>
                  <a:cxn ang="0">
                    <a:pos x="13" y="32"/>
                  </a:cxn>
                  <a:cxn ang="0">
                    <a:pos x="13" y="34"/>
                  </a:cxn>
                  <a:cxn ang="0">
                    <a:pos x="18" y="37"/>
                  </a:cxn>
                  <a:cxn ang="0">
                    <a:pos x="24" y="36"/>
                  </a:cxn>
                  <a:cxn ang="0">
                    <a:pos x="27" y="31"/>
                  </a:cxn>
                  <a:cxn ang="0">
                    <a:pos x="26" y="29"/>
                  </a:cxn>
                </a:cxnLst>
                <a:rect l="0" t="0" r="r" b="b"/>
                <a:pathLst>
                  <a:path w="33" h="38">
                    <a:moveTo>
                      <a:pt x="26" y="29"/>
                    </a:moveTo>
                    <a:cubicBezTo>
                      <a:pt x="30" y="25"/>
                      <a:pt x="33" y="19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3"/>
                      <a:pt x="0" y="12"/>
                      <a:pt x="1" y="20"/>
                    </a:cubicBezTo>
                    <a:cubicBezTo>
                      <a:pt x="3" y="26"/>
                      <a:pt x="7" y="30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6"/>
                      <a:pt x="16" y="38"/>
                      <a:pt x="18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7" y="34"/>
                      <a:pt x="27" y="31"/>
                    </a:cubicBez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šļîḓe"/>
              <p:cNvSpPr/>
              <p:nvPr/>
            </p:nvSpPr>
            <p:spPr bwMode="auto">
              <a:xfrm>
                <a:off x="17399001" y="8764588"/>
                <a:ext cx="2019300" cy="1570038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5" y="7"/>
                  </a:cxn>
                  <a:cxn ang="0">
                    <a:pos x="17" y="5"/>
                  </a:cxn>
                  <a:cxn ang="0">
                    <a:pos x="14" y="4"/>
                  </a:cxn>
                  <a:cxn ang="0">
                    <a:pos x="16" y="2"/>
                  </a:cxn>
                  <a:cxn ang="0">
                    <a:pos x="14" y="1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3" y="9"/>
                  </a:cxn>
                  <a:cxn ang="0">
                    <a:pos x="1" y="11"/>
                  </a:cxn>
                  <a:cxn ang="0">
                    <a:pos x="4" y="12"/>
                  </a:cxn>
                  <a:cxn ang="0">
                    <a:pos x="5" y="12"/>
                  </a:cxn>
                  <a:cxn ang="0">
                    <a:pos x="10" y="14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7" y="8"/>
                  </a:cxn>
                </a:cxnLst>
                <a:rect l="0" t="0" r="r" b="b"/>
                <a:pathLst>
                  <a:path w="18" h="14">
                    <a:moveTo>
                      <a:pt x="17" y="8"/>
                    </a:moveTo>
                    <a:cubicBezTo>
                      <a:pt x="17" y="7"/>
                      <a:pt x="16" y="7"/>
                      <a:pt x="15" y="7"/>
                    </a:cubicBezTo>
                    <a:cubicBezTo>
                      <a:pt x="16" y="7"/>
                      <a:pt x="17" y="6"/>
                      <a:pt x="17" y="5"/>
                    </a:cubicBezTo>
                    <a:cubicBezTo>
                      <a:pt x="17" y="4"/>
                      <a:pt x="15" y="3"/>
                      <a:pt x="14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3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2" y="12"/>
                      <a:pt x="3" y="13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8" y="14"/>
                      <a:pt x="10" y="14"/>
                    </a:cubicBezTo>
                    <a:cubicBezTo>
                      <a:pt x="13" y="13"/>
                      <a:pt x="15" y="12"/>
                      <a:pt x="14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ṩḷîḍé"/>
              <p:cNvSpPr/>
              <p:nvPr/>
            </p:nvSpPr>
            <p:spPr bwMode="auto">
              <a:xfrm>
                <a:off x="13811251" y="7307263"/>
                <a:ext cx="447675" cy="14573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2"/>
                  </a:cxn>
                  <a:cxn ang="0">
                    <a:pos x="2" y="6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2" y="11"/>
                  </a:cxn>
                  <a:cxn ang="0">
                    <a:pos x="2" y="12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1" y="1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ḻïḑe"/>
              <p:cNvSpPr/>
              <p:nvPr/>
            </p:nvSpPr>
            <p:spPr bwMode="auto">
              <a:xfrm>
                <a:off x="13474701" y="7418388"/>
                <a:ext cx="336550" cy="11223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5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ļïďè"/>
              <p:cNvSpPr/>
              <p:nvPr/>
            </p:nvSpPr>
            <p:spPr bwMode="auto">
              <a:xfrm>
                <a:off x="20875626" y="5737226"/>
                <a:ext cx="1122363" cy="784225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9" y="6"/>
                  </a:cxn>
                  <a:cxn ang="0">
                    <a:pos x="5" y="3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9" y="5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9" y="6"/>
                    </a:cubicBezTo>
                    <a:cubicBezTo>
                      <a:pt x="8" y="5"/>
                      <a:pt x="7" y="4"/>
                      <a:pt x="5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1"/>
                      <a:pt x="5" y="1"/>
                      <a:pt x="6" y="2"/>
                    </a:cubicBezTo>
                    <a:cubicBezTo>
                      <a:pt x="7" y="2"/>
                      <a:pt x="7" y="3"/>
                      <a:pt x="8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6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ś1iďè"/>
              <p:cNvSpPr/>
              <p:nvPr/>
            </p:nvSpPr>
            <p:spPr bwMode="auto">
              <a:xfrm>
                <a:off x="21212176" y="5511801"/>
                <a:ext cx="896938" cy="561975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5"/>
                      <a:pt x="7" y="5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šlîḋê"/>
              <p:cNvSpPr/>
              <p:nvPr/>
            </p:nvSpPr>
            <p:spPr bwMode="auto">
              <a:xfrm>
                <a:off x="18184813" y="1067117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2" y="8"/>
                  </a:cxn>
                  <a:cxn ang="0">
                    <a:pos x="3" y="14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3" y="16"/>
                      <a:pt x="3" y="14"/>
                    </a:cubicBezTo>
                    <a:cubicBezTo>
                      <a:pt x="2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2" y="8"/>
                    </a:cubicBezTo>
                    <a:cubicBezTo>
                      <a:pt x="3" y="10"/>
                      <a:pt x="3" y="13"/>
                      <a:pt x="3" y="14"/>
                    </a:cubicBezTo>
                    <a:cubicBezTo>
                      <a:pt x="3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šľiḓê"/>
              <p:cNvSpPr/>
              <p:nvPr/>
            </p:nvSpPr>
            <p:spPr bwMode="auto">
              <a:xfrm>
                <a:off x="18632488" y="10558463"/>
                <a:ext cx="673100" cy="269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5" y="21"/>
                  </a:cxn>
                  <a:cxn ang="0">
                    <a:pos x="2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4" y="12"/>
                  </a:cxn>
                  <a:cxn ang="0">
                    <a:pos x="5" y="20"/>
                  </a:cxn>
                  <a:cxn ang="0">
                    <a:pos x="6" y="24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cubicBezTo>
                      <a:pt x="6" y="24"/>
                      <a:pt x="5" y="23"/>
                      <a:pt x="5" y="21"/>
                    </a:cubicBezTo>
                    <a:cubicBezTo>
                      <a:pt x="4" y="18"/>
                      <a:pt x="3" y="15"/>
                      <a:pt x="2" y="12"/>
                    </a:cubicBezTo>
                    <a:cubicBezTo>
                      <a:pt x="2" y="9"/>
                      <a:pt x="1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2" y="6"/>
                      <a:pt x="3" y="9"/>
                      <a:pt x="4" y="12"/>
                    </a:cubicBezTo>
                    <a:cubicBezTo>
                      <a:pt x="4" y="15"/>
                      <a:pt x="5" y="18"/>
                      <a:pt x="5" y="20"/>
                    </a:cubicBezTo>
                    <a:cubicBezTo>
                      <a:pt x="6" y="23"/>
                      <a:pt x="6" y="24"/>
                      <a:pt x="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ṥlïdé"/>
              <p:cNvSpPr/>
              <p:nvPr/>
            </p:nvSpPr>
            <p:spPr bwMode="auto">
              <a:xfrm>
                <a:off x="19194463" y="1033462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5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4" y="15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4" y="16"/>
                      <a:pt x="3" y="15"/>
                    </a:cubicBezTo>
                    <a:cubicBezTo>
                      <a:pt x="3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ṩļîḓé"/>
              <p:cNvSpPr/>
              <p:nvPr/>
            </p:nvSpPr>
            <p:spPr bwMode="auto">
              <a:xfrm>
                <a:off x="13138151" y="16725901"/>
                <a:ext cx="4037013" cy="3813175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12" y="28"/>
                  </a:cxn>
                  <a:cxn ang="0">
                    <a:pos x="18" y="20"/>
                  </a:cxn>
                  <a:cxn ang="0">
                    <a:pos x="22" y="27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32" y="11"/>
                  </a:cxn>
                  <a:cxn ang="0">
                    <a:pos x="34" y="9"/>
                  </a:cxn>
                  <a:cxn ang="0">
                    <a:pos x="30" y="3"/>
                  </a:cxn>
                </a:cxnLst>
                <a:rect l="0" t="0" r="r" b="b"/>
                <a:pathLst>
                  <a:path w="36" h="34">
                    <a:moveTo>
                      <a:pt x="30" y="3"/>
                    </a:moveTo>
                    <a:cubicBezTo>
                      <a:pt x="30" y="3"/>
                      <a:pt x="0" y="0"/>
                      <a:pt x="12" y="28"/>
                    </a:cubicBezTo>
                    <a:cubicBezTo>
                      <a:pt x="12" y="28"/>
                      <a:pt x="18" y="34"/>
                      <a:pt x="18" y="20"/>
                    </a:cubicBezTo>
                    <a:cubicBezTo>
                      <a:pt x="18" y="20"/>
                      <a:pt x="20" y="26"/>
                      <a:pt x="22" y="27"/>
                    </a:cubicBezTo>
                    <a:cubicBezTo>
                      <a:pt x="22" y="27"/>
                      <a:pt x="28" y="31"/>
                      <a:pt x="25" y="18"/>
                    </a:cubicBezTo>
                    <a:cubicBezTo>
                      <a:pt x="25" y="18"/>
                      <a:pt x="28" y="26"/>
                      <a:pt x="32" y="25"/>
                    </a:cubicBezTo>
                    <a:cubicBezTo>
                      <a:pt x="32" y="25"/>
                      <a:pt x="36" y="23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lnTo>
                      <a:pt x="3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íḋè"/>
              <p:cNvSpPr/>
              <p:nvPr/>
            </p:nvSpPr>
            <p:spPr bwMode="auto">
              <a:xfrm>
                <a:off x="20539076" y="11455401"/>
                <a:ext cx="3700463" cy="47101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30" y="22"/>
                  </a:cxn>
                  <a:cxn ang="0">
                    <a:pos x="20" y="24"/>
                  </a:cxn>
                  <a:cxn ang="0">
                    <a:pos x="25" y="31"/>
                  </a:cxn>
                  <a:cxn ang="0">
                    <a:pos x="15" y="30"/>
                  </a:cxn>
                  <a:cxn ang="0">
                    <a:pos x="19" y="39"/>
                  </a:cxn>
                  <a:cxn ang="0">
                    <a:pos x="6" y="34"/>
                  </a:cxn>
                  <a:cxn ang="0">
                    <a:pos x="3" y="35"/>
                  </a:cxn>
                  <a:cxn ang="0">
                    <a:pos x="0" y="29"/>
                  </a:cxn>
                </a:cxnLst>
                <a:rect l="0" t="0" r="r" b="b"/>
                <a:pathLst>
                  <a:path w="33" h="42">
                    <a:moveTo>
                      <a:pt x="0" y="29"/>
                    </a:moveTo>
                    <a:cubicBezTo>
                      <a:pt x="0" y="29"/>
                      <a:pt x="9" y="0"/>
                      <a:pt x="30" y="22"/>
                    </a:cubicBezTo>
                    <a:cubicBezTo>
                      <a:pt x="30" y="22"/>
                      <a:pt x="33" y="31"/>
                      <a:pt x="20" y="24"/>
                    </a:cubicBezTo>
                    <a:cubicBezTo>
                      <a:pt x="20" y="24"/>
                      <a:pt x="24" y="29"/>
                      <a:pt x="25" y="31"/>
                    </a:cubicBezTo>
                    <a:cubicBezTo>
                      <a:pt x="25" y="32"/>
                      <a:pt x="26" y="39"/>
                      <a:pt x="15" y="30"/>
                    </a:cubicBezTo>
                    <a:cubicBezTo>
                      <a:pt x="15" y="30"/>
                      <a:pt x="22" y="37"/>
                      <a:pt x="19" y="39"/>
                    </a:cubicBezTo>
                    <a:cubicBezTo>
                      <a:pt x="19" y="39"/>
                      <a:pt x="15" y="42"/>
                      <a:pt x="6" y="34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ṧļíḑé"/>
              <p:cNvSpPr/>
              <p:nvPr/>
            </p:nvSpPr>
            <p:spPr bwMode="auto">
              <a:xfrm>
                <a:off x="15828963" y="13250863"/>
                <a:ext cx="5383213" cy="5943600"/>
              </a:xfrm>
              <a:custGeom>
                <a:avLst/>
                <a:gdLst/>
                <a:ahLst/>
                <a:cxnLst>
                  <a:cxn ang="0">
                    <a:pos x="44" y="36"/>
                  </a:cxn>
                  <a:cxn ang="0">
                    <a:pos x="43" y="13"/>
                  </a:cxn>
                  <a:cxn ang="0">
                    <a:pos x="13" y="7"/>
                  </a:cxn>
                  <a:cxn ang="0">
                    <a:pos x="7" y="37"/>
                  </a:cxn>
                  <a:cxn ang="0">
                    <a:pos x="28" y="47"/>
                  </a:cxn>
                  <a:cxn ang="0">
                    <a:pos x="30" y="50"/>
                  </a:cxn>
                  <a:cxn ang="0">
                    <a:pos x="37" y="52"/>
                  </a:cxn>
                  <a:cxn ang="0">
                    <a:pos x="44" y="47"/>
                  </a:cxn>
                  <a:cxn ang="0">
                    <a:pos x="46" y="40"/>
                  </a:cxn>
                  <a:cxn ang="0">
                    <a:pos x="44" y="36"/>
                  </a:cxn>
                </a:cxnLst>
                <a:rect l="0" t="0" r="r" b="b"/>
                <a:pathLst>
                  <a:path w="48" h="53">
                    <a:moveTo>
                      <a:pt x="44" y="36"/>
                    </a:moveTo>
                    <a:cubicBezTo>
                      <a:pt x="48" y="30"/>
                      <a:pt x="48" y="21"/>
                      <a:pt x="43" y="13"/>
                    </a:cubicBezTo>
                    <a:cubicBezTo>
                      <a:pt x="37" y="3"/>
                      <a:pt x="23" y="0"/>
                      <a:pt x="13" y="7"/>
                    </a:cubicBezTo>
                    <a:cubicBezTo>
                      <a:pt x="3" y="13"/>
                      <a:pt x="0" y="27"/>
                      <a:pt x="7" y="37"/>
                    </a:cubicBezTo>
                    <a:cubicBezTo>
                      <a:pt x="11" y="44"/>
                      <a:pt x="20" y="48"/>
                      <a:pt x="28" y="47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5" y="53"/>
                      <a:pt x="37" y="52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6"/>
                      <a:pt x="47" y="42"/>
                      <a:pt x="46" y="40"/>
                    </a:cubicBezTo>
                    <a:lnTo>
                      <a:pt x="44" y="36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ṧ1iḑé"/>
              <p:cNvSpPr/>
              <p:nvPr/>
            </p:nvSpPr>
            <p:spPr bwMode="auto">
              <a:xfrm>
                <a:off x="18969038" y="17511713"/>
                <a:ext cx="2803525" cy="2466975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1" y="9"/>
                  </a:cxn>
                  <a:cxn ang="0">
                    <a:pos x="22" y="5"/>
                  </a:cxn>
                  <a:cxn ang="0">
                    <a:pos x="18" y="5"/>
                  </a:cxn>
                  <a:cxn ang="0">
                    <a:pos x="20" y="1"/>
                  </a:cxn>
                  <a:cxn ang="0">
                    <a:pos x="16" y="1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4" y="14"/>
                  </a:cxn>
                  <a:cxn ang="0">
                    <a:pos x="3" y="18"/>
                  </a:cxn>
                  <a:cxn ang="0">
                    <a:pos x="7" y="18"/>
                  </a:cxn>
                  <a:cxn ang="0">
                    <a:pos x="5" y="21"/>
                  </a:cxn>
                  <a:cxn ang="0">
                    <a:pos x="9" y="21"/>
                  </a:cxn>
                  <a:cxn ang="0">
                    <a:pos x="10" y="20"/>
                  </a:cxn>
                  <a:cxn ang="0">
                    <a:pos x="18" y="20"/>
                  </a:cxn>
                  <a:cxn ang="0">
                    <a:pos x="22" y="13"/>
                  </a:cxn>
                  <a:cxn ang="0">
                    <a:pos x="23" y="12"/>
                  </a:cxn>
                  <a:cxn ang="0">
                    <a:pos x="25" y="9"/>
                  </a:cxn>
                </a:cxnLst>
                <a:rect l="0" t="0" r="r" b="b"/>
                <a:pathLst>
                  <a:path w="25" h="22">
                    <a:moveTo>
                      <a:pt x="25" y="9"/>
                    </a:moveTo>
                    <a:cubicBezTo>
                      <a:pt x="24" y="8"/>
                      <a:pt x="22" y="8"/>
                      <a:pt x="21" y="9"/>
                    </a:cubicBezTo>
                    <a:cubicBezTo>
                      <a:pt x="22" y="8"/>
                      <a:pt x="23" y="6"/>
                      <a:pt x="22" y="5"/>
                    </a:cubicBezTo>
                    <a:cubicBezTo>
                      <a:pt x="22" y="4"/>
                      <a:pt x="20" y="4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1"/>
                      <a:pt x="0" y="13"/>
                      <a:pt x="0" y="14"/>
                    </a:cubicBezTo>
                    <a:cubicBezTo>
                      <a:pt x="1" y="15"/>
                      <a:pt x="3" y="15"/>
                      <a:pt x="4" y="14"/>
                    </a:cubicBezTo>
                    <a:cubicBezTo>
                      <a:pt x="3" y="15"/>
                      <a:pt x="2" y="16"/>
                      <a:pt x="3" y="18"/>
                    </a:cubicBezTo>
                    <a:cubicBezTo>
                      <a:pt x="3" y="19"/>
                      <a:pt x="5" y="19"/>
                      <a:pt x="7" y="18"/>
                    </a:cubicBezTo>
                    <a:cubicBezTo>
                      <a:pt x="5" y="19"/>
                      <a:pt x="4" y="20"/>
                      <a:pt x="5" y="21"/>
                    </a:cubicBezTo>
                    <a:cubicBezTo>
                      <a:pt x="6" y="22"/>
                      <a:pt x="7" y="22"/>
                      <a:pt x="9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2"/>
                      <a:pt x="15" y="22"/>
                      <a:pt x="18" y="20"/>
                    </a:cubicBezTo>
                    <a:cubicBezTo>
                      <a:pt x="21" y="18"/>
                      <a:pt x="23" y="15"/>
                      <a:pt x="22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şľïḓè"/>
              <p:cNvSpPr/>
              <p:nvPr/>
            </p:nvSpPr>
            <p:spPr bwMode="auto">
              <a:xfrm>
                <a:off x="13698538" y="17960976"/>
                <a:ext cx="560388" cy="1905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2" y="12"/>
                  </a:cxn>
                  <a:cxn ang="0">
                    <a:pos x="3" y="14"/>
                  </a:cxn>
                  <a:cxn ang="0">
                    <a:pos x="3" y="15"/>
                  </a:cxn>
                  <a:cxn ang="0">
                    <a:pos x="4" y="17"/>
                  </a:cxn>
                  <a:cxn ang="0">
                    <a:pos x="5" y="17"/>
                  </a:cxn>
                  <a:cxn ang="0">
                    <a:pos x="3" y="16"/>
                  </a:cxn>
                  <a:cxn ang="0">
                    <a:pos x="2" y="14"/>
                  </a:cxn>
                  <a:cxn ang="0">
                    <a:pos x="1" y="13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5" h="17">
                    <a:moveTo>
                      <a:pt x="1" y="0"/>
                    </a:moveTo>
                    <a:cubicBezTo>
                      <a:pt x="1" y="0"/>
                      <a:pt x="1" y="1"/>
                      <a:pt x="1" y="3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3"/>
                      <a:pt x="2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ṡlîḍè"/>
              <p:cNvSpPr/>
              <p:nvPr/>
            </p:nvSpPr>
            <p:spPr bwMode="auto">
              <a:xfrm>
                <a:off x="13138151" y="18295938"/>
                <a:ext cx="449263" cy="14589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2" y="9"/>
                  </a:cxn>
                  <a:cxn ang="0">
                    <a:pos x="3" y="11"/>
                  </a:cxn>
                  <a:cxn ang="0">
                    <a:pos x="4" y="13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ṩ1îḓè"/>
              <p:cNvSpPr/>
              <p:nvPr/>
            </p:nvSpPr>
            <p:spPr bwMode="auto">
              <a:xfrm>
                <a:off x="21772563" y="12465051"/>
                <a:ext cx="1906588" cy="560388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15" y="4"/>
                  </a:cxn>
                  <a:cxn ang="0">
                    <a:pos x="9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5"/>
                  </a:cxn>
                </a:cxnLst>
                <a:rect l="0" t="0" r="r" b="b"/>
                <a:pathLst>
                  <a:path w="17" h="5">
                    <a:moveTo>
                      <a:pt x="17" y="5"/>
                    </a:moveTo>
                    <a:cubicBezTo>
                      <a:pt x="17" y="5"/>
                      <a:pt x="16" y="5"/>
                      <a:pt x="15" y="4"/>
                    </a:cubicBezTo>
                    <a:cubicBezTo>
                      <a:pt x="13" y="3"/>
                      <a:pt x="11" y="2"/>
                      <a:pt x="9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şḷïdê"/>
              <p:cNvSpPr/>
              <p:nvPr/>
            </p:nvSpPr>
            <p:spPr bwMode="auto">
              <a:xfrm>
                <a:off x="22221826" y="12017376"/>
                <a:ext cx="1346200" cy="4476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2" y="4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12" y="4"/>
                      <a:pt x="12" y="3"/>
                      <a:pt x="10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10" y="1"/>
                      <a:pt x="10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š1îḍè"/>
              <p:cNvSpPr/>
              <p:nvPr/>
            </p:nvSpPr>
            <p:spPr bwMode="auto">
              <a:xfrm>
                <a:off x="20539076" y="20315238"/>
                <a:ext cx="1570038" cy="2579688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1" y="20"/>
                  </a:cxn>
                  <a:cxn ang="0">
                    <a:pos x="6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8" y="11"/>
                  </a:cxn>
                  <a:cxn ang="0">
                    <a:pos x="12" y="19"/>
                  </a:cxn>
                  <a:cxn ang="0">
                    <a:pos x="14" y="23"/>
                  </a:cxn>
                </a:cxnLst>
                <a:rect l="0" t="0" r="r" b="b"/>
                <a:pathLst>
                  <a:path w="14" h="23">
                    <a:moveTo>
                      <a:pt x="14" y="23"/>
                    </a:moveTo>
                    <a:cubicBezTo>
                      <a:pt x="14" y="23"/>
                      <a:pt x="12" y="22"/>
                      <a:pt x="11" y="20"/>
                    </a:cubicBezTo>
                    <a:cubicBezTo>
                      <a:pt x="9" y="18"/>
                      <a:pt x="8" y="15"/>
                      <a:pt x="6" y="12"/>
                    </a:cubicBezTo>
                    <a:cubicBezTo>
                      <a:pt x="4" y="9"/>
                      <a:pt x="3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3"/>
                    </a:cubicBezTo>
                    <a:cubicBezTo>
                      <a:pt x="4" y="5"/>
                      <a:pt x="6" y="8"/>
                      <a:pt x="8" y="11"/>
                    </a:cubicBezTo>
                    <a:cubicBezTo>
                      <a:pt x="9" y="14"/>
                      <a:pt x="11" y="17"/>
                      <a:pt x="12" y="19"/>
                    </a:cubicBezTo>
                    <a:cubicBezTo>
                      <a:pt x="13" y="22"/>
                      <a:pt x="14" y="23"/>
                      <a:pt x="1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ṥḻïďê"/>
              <p:cNvSpPr/>
              <p:nvPr/>
            </p:nvSpPr>
            <p:spPr bwMode="auto">
              <a:xfrm>
                <a:off x="21099463" y="19978688"/>
                <a:ext cx="2132013" cy="33639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16" y="25"/>
                  </a:cxn>
                  <a:cxn ang="0">
                    <a:pos x="9" y="16"/>
                  </a:cxn>
                  <a:cxn ang="0">
                    <a:pos x="2" y="5"/>
                  </a:cxn>
                  <a:cxn ang="0">
                    <a:pos x="0" y="0"/>
                  </a:cxn>
                  <a:cxn ang="0">
                    <a:pos x="3" y="5"/>
                  </a:cxn>
                  <a:cxn ang="0">
                    <a:pos x="10" y="14"/>
                  </a:cxn>
                  <a:cxn ang="0">
                    <a:pos x="17" y="25"/>
                  </a:cxn>
                  <a:cxn ang="0">
                    <a:pos x="19" y="30"/>
                  </a:cxn>
                </a:cxnLst>
                <a:rect l="0" t="0" r="r" b="b"/>
                <a:pathLst>
                  <a:path w="19" h="30">
                    <a:moveTo>
                      <a:pt x="19" y="30"/>
                    </a:moveTo>
                    <a:cubicBezTo>
                      <a:pt x="19" y="30"/>
                      <a:pt x="18" y="28"/>
                      <a:pt x="16" y="25"/>
                    </a:cubicBezTo>
                    <a:cubicBezTo>
                      <a:pt x="14" y="23"/>
                      <a:pt x="11" y="19"/>
                      <a:pt x="9" y="16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5"/>
                    </a:cubicBezTo>
                    <a:cubicBezTo>
                      <a:pt x="5" y="7"/>
                      <a:pt x="8" y="11"/>
                      <a:pt x="10" y="14"/>
                    </a:cubicBezTo>
                    <a:cubicBezTo>
                      <a:pt x="13" y="18"/>
                      <a:pt x="15" y="22"/>
                      <a:pt x="17" y="25"/>
                    </a:cubicBezTo>
                    <a:cubicBezTo>
                      <a:pt x="18" y="28"/>
                      <a:pt x="19" y="30"/>
                      <a:pt x="1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şlîḋê"/>
              <p:cNvSpPr/>
              <p:nvPr/>
            </p:nvSpPr>
            <p:spPr bwMode="auto">
              <a:xfrm>
                <a:off x="21548726" y="19754851"/>
                <a:ext cx="1682750" cy="2354263"/>
              </a:xfrm>
              <a:custGeom>
                <a:avLst/>
                <a:gdLst/>
                <a:ahLst/>
                <a:cxnLst>
                  <a:cxn ang="0">
                    <a:pos x="15" y="21"/>
                  </a:cxn>
                  <a:cxn ang="0">
                    <a:pos x="13" y="18"/>
                  </a:cxn>
                  <a:cxn ang="0">
                    <a:pos x="7" y="11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9" y="9"/>
                  </a:cxn>
                  <a:cxn ang="0">
                    <a:pos x="14" y="17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ṥľiḋe"/>
              <p:cNvSpPr/>
              <p:nvPr/>
            </p:nvSpPr>
            <p:spPr bwMode="auto">
              <a:xfrm>
                <a:off x="30745113" y="13361988"/>
                <a:ext cx="5830888" cy="48228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8" y="37"/>
                  </a:cxn>
                  <a:cxn ang="0">
                    <a:pos x="23" y="24"/>
                  </a:cxn>
                  <a:cxn ang="0">
                    <a:pos x="16" y="32"/>
                  </a:cxn>
                  <a:cxn ang="0">
                    <a:pos x="15" y="20"/>
                  </a:cxn>
                  <a:cxn ang="0">
                    <a:pos x="4" y="26"/>
                  </a:cxn>
                  <a:cxn ang="0">
                    <a:pos x="9" y="9"/>
                  </a:cxn>
                  <a:cxn ang="0">
                    <a:pos x="7" y="6"/>
                  </a:cxn>
                  <a:cxn ang="0">
                    <a:pos x="13" y="0"/>
                  </a:cxn>
                </a:cxnLst>
                <a:rect l="0" t="0" r="r" b="b"/>
                <a:pathLst>
                  <a:path w="52" h="43">
                    <a:moveTo>
                      <a:pt x="13" y="0"/>
                    </a:moveTo>
                    <a:cubicBezTo>
                      <a:pt x="13" y="0"/>
                      <a:pt x="52" y="6"/>
                      <a:pt x="28" y="37"/>
                    </a:cubicBezTo>
                    <a:cubicBezTo>
                      <a:pt x="28" y="37"/>
                      <a:pt x="18" y="43"/>
                      <a:pt x="23" y="24"/>
                    </a:cubicBezTo>
                    <a:cubicBezTo>
                      <a:pt x="23" y="24"/>
                      <a:pt x="18" y="31"/>
                      <a:pt x="16" y="32"/>
                    </a:cubicBezTo>
                    <a:cubicBezTo>
                      <a:pt x="15" y="32"/>
                      <a:pt x="7" y="35"/>
                      <a:pt x="15" y="20"/>
                    </a:cubicBezTo>
                    <a:cubicBezTo>
                      <a:pt x="15" y="20"/>
                      <a:pt x="8" y="29"/>
                      <a:pt x="4" y="26"/>
                    </a:cubicBezTo>
                    <a:cubicBezTo>
                      <a:pt x="4" y="26"/>
                      <a:pt x="0" y="22"/>
                      <a:pt x="9" y="9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ḻîḋé"/>
              <p:cNvSpPr/>
              <p:nvPr/>
            </p:nvSpPr>
            <p:spPr bwMode="auto">
              <a:xfrm>
                <a:off x="24128413" y="4840288"/>
                <a:ext cx="4933950" cy="5157788"/>
              </a:xfrm>
              <a:custGeom>
                <a:avLst/>
                <a:gdLst/>
                <a:ahLst/>
                <a:cxnLst>
                  <a:cxn ang="0">
                    <a:pos x="40" y="39"/>
                  </a:cxn>
                  <a:cxn ang="0">
                    <a:pos x="8" y="15"/>
                  </a:cxn>
                  <a:cxn ang="0">
                    <a:pos x="19" y="23"/>
                  </a:cxn>
                  <a:cxn ang="0">
                    <a:pos x="10" y="28"/>
                  </a:cxn>
                  <a:cxn ang="0">
                    <a:pos x="21" y="32"/>
                  </a:cxn>
                  <a:cxn ang="0">
                    <a:pos x="12" y="41"/>
                  </a:cxn>
                  <a:cxn ang="0">
                    <a:pos x="29" y="41"/>
                  </a:cxn>
                  <a:cxn ang="0">
                    <a:pos x="32" y="44"/>
                  </a:cxn>
                  <a:cxn ang="0">
                    <a:pos x="40" y="39"/>
                  </a:cxn>
                </a:cxnLst>
                <a:rect l="0" t="0" r="r" b="b"/>
                <a:pathLst>
                  <a:path w="44" h="46">
                    <a:moveTo>
                      <a:pt x="40" y="39"/>
                    </a:moveTo>
                    <a:cubicBezTo>
                      <a:pt x="40" y="39"/>
                      <a:pt x="44" y="0"/>
                      <a:pt x="8" y="15"/>
                    </a:cubicBezTo>
                    <a:cubicBezTo>
                      <a:pt x="8" y="15"/>
                      <a:pt x="0" y="23"/>
                      <a:pt x="19" y="23"/>
                    </a:cubicBezTo>
                    <a:cubicBezTo>
                      <a:pt x="19" y="23"/>
                      <a:pt x="11" y="26"/>
                      <a:pt x="10" y="28"/>
                    </a:cubicBezTo>
                    <a:cubicBezTo>
                      <a:pt x="9" y="28"/>
                      <a:pt x="4" y="36"/>
                      <a:pt x="21" y="32"/>
                    </a:cubicBezTo>
                    <a:cubicBezTo>
                      <a:pt x="21" y="32"/>
                      <a:pt x="10" y="36"/>
                      <a:pt x="12" y="41"/>
                    </a:cubicBezTo>
                    <a:cubicBezTo>
                      <a:pt x="12" y="41"/>
                      <a:pt x="15" y="46"/>
                      <a:pt x="29" y="41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şḻîḑê"/>
              <p:cNvSpPr/>
              <p:nvPr/>
            </p:nvSpPr>
            <p:spPr bwMode="auto">
              <a:xfrm>
                <a:off x="24576088" y="8651876"/>
                <a:ext cx="10093325" cy="7739063"/>
              </a:xfrm>
              <a:custGeom>
                <a:avLst/>
                <a:gdLst/>
                <a:ahLst/>
                <a:cxnLst>
                  <a:cxn ang="0">
                    <a:pos x="69" y="10"/>
                  </a:cxn>
                  <a:cxn ang="0">
                    <a:pos x="48" y="6"/>
                  </a:cxn>
                  <a:cxn ang="0">
                    <a:pos x="29" y="10"/>
                  </a:cxn>
                  <a:cxn ang="0">
                    <a:pos x="18" y="38"/>
                  </a:cxn>
                  <a:cxn ang="0">
                    <a:pos x="18" y="39"/>
                  </a:cxn>
                  <a:cxn ang="0">
                    <a:pos x="22" y="48"/>
                  </a:cxn>
                  <a:cxn ang="0">
                    <a:pos x="25" y="52"/>
                  </a:cxn>
                  <a:cxn ang="0">
                    <a:pos x="29" y="64"/>
                  </a:cxn>
                  <a:cxn ang="0">
                    <a:pos x="29" y="64"/>
                  </a:cxn>
                  <a:cxn ang="0">
                    <a:pos x="34" y="52"/>
                  </a:cxn>
                  <a:cxn ang="0">
                    <a:pos x="42" y="45"/>
                  </a:cxn>
                  <a:cxn ang="0">
                    <a:pos x="42" y="45"/>
                  </a:cxn>
                  <a:cxn ang="0">
                    <a:pos x="62" y="47"/>
                  </a:cxn>
                  <a:cxn ang="0">
                    <a:pos x="69" y="10"/>
                  </a:cxn>
                </a:cxnLst>
                <a:rect l="0" t="0" r="r" b="b"/>
                <a:pathLst>
                  <a:path w="90" h="69">
                    <a:moveTo>
                      <a:pt x="69" y="10"/>
                    </a:moveTo>
                    <a:cubicBezTo>
                      <a:pt x="69" y="10"/>
                      <a:pt x="60" y="0"/>
                      <a:pt x="48" y="6"/>
                    </a:cubicBezTo>
                    <a:cubicBezTo>
                      <a:pt x="48" y="6"/>
                      <a:pt x="33" y="0"/>
                      <a:pt x="29" y="10"/>
                    </a:cubicBezTo>
                    <a:cubicBezTo>
                      <a:pt x="29" y="10"/>
                      <a:pt x="0" y="27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7" y="46"/>
                      <a:pt x="22" y="48"/>
                    </a:cubicBezTo>
                    <a:cubicBezTo>
                      <a:pt x="24" y="50"/>
                      <a:pt x="25" y="52"/>
                      <a:pt x="25" y="52"/>
                    </a:cubicBezTo>
                    <a:cubicBezTo>
                      <a:pt x="20" y="69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1" y="64"/>
                      <a:pt x="34" y="52"/>
                      <a:pt x="34" y="52"/>
                    </a:cubicBezTo>
                    <a:cubicBezTo>
                      <a:pt x="38" y="51"/>
                      <a:pt x="41" y="48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8" y="55"/>
                      <a:pt x="62" y="47"/>
                    </a:cubicBezTo>
                    <a:cubicBezTo>
                      <a:pt x="75" y="38"/>
                      <a:pt x="90" y="30"/>
                      <a:pt x="69" y="10"/>
                    </a:cubicBezTo>
                    <a:close/>
                  </a:path>
                </a:pathLst>
              </a:custGeom>
              <a:solidFill>
                <a:srgbClr val="EC707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ṡḻïdê"/>
              <p:cNvSpPr/>
              <p:nvPr/>
            </p:nvSpPr>
            <p:spPr bwMode="auto">
              <a:xfrm>
                <a:off x="25698451" y="8877301"/>
                <a:ext cx="7961313" cy="7177088"/>
              </a:xfrm>
              <a:custGeom>
                <a:avLst/>
                <a:gdLst/>
                <a:ahLst/>
                <a:cxnLst>
                  <a:cxn ang="0">
                    <a:pos x="69" y="18"/>
                  </a:cxn>
                  <a:cxn ang="0">
                    <a:pos x="45" y="0"/>
                  </a:cxn>
                  <a:cxn ang="0">
                    <a:pos x="29" y="0"/>
                  </a:cxn>
                  <a:cxn ang="0">
                    <a:pos x="0" y="27"/>
                  </a:cxn>
                  <a:cxn ang="0">
                    <a:pos x="8" y="45"/>
                  </a:cxn>
                  <a:cxn ang="0">
                    <a:pos x="13" y="50"/>
                  </a:cxn>
                  <a:cxn ang="0">
                    <a:pos x="17" y="64"/>
                  </a:cxn>
                  <a:cxn ang="0">
                    <a:pos x="20" y="64"/>
                  </a:cxn>
                  <a:cxn ang="0">
                    <a:pos x="32" y="46"/>
                  </a:cxn>
                  <a:cxn ang="0">
                    <a:pos x="53" y="46"/>
                  </a:cxn>
                  <a:cxn ang="0">
                    <a:pos x="71" y="27"/>
                  </a:cxn>
                  <a:cxn ang="0">
                    <a:pos x="24" y="49"/>
                  </a:cxn>
                  <a:cxn ang="0">
                    <a:pos x="18" y="61"/>
                  </a:cxn>
                  <a:cxn ang="0">
                    <a:pos x="17" y="61"/>
                  </a:cxn>
                  <a:cxn ang="0">
                    <a:pos x="17" y="50"/>
                  </a:cxn>
                  <a:cxn ang="0">
                    <a:pos x="16" y="48"/>
                  </a:cxn>
                  <a:cxn ang="0">
                    <a:pos x="29" y="45"/>
                  </a:cxn>
                  <a:cxn ang="0">
                    <a:pos x="53" y="42"/>
                  </a:cxn>
                  <a:cxn ang="0">
                    <a:pos x="51" y="43"/>
                  </a:cxn>
                  <a:cxn ang="0">
                    <a:pos x="50" y="31"/>
                  </a:cxn>
                  <a:cxn ang="0">
                    <a:pos x="59" y="27"/>
                  </a:cxn>
                  <a:cxn ang="0">
                    <a:pos x="44" y="27"/>
                  </a:cxn>
                  <a:cxn ang="0">
                    <a:pos x="41" y="28"/>
                  </a:cxn>
                  <a:cxn ang="0">
                    <a:pos x="48" y="45"/>
                  </a:cxn>
                  <a:cxn ang="0">
                    <a:pos x="33" y="42"/>
                  </a:cxn>
                  <a:cxn ang="0">
                    <a:pos x="29" y="41"/>
                  </a:cxn>
                  <a:cxn ang="0">
                    <a:pos x="39" y="38"/>
                  </a:cxn>
                  <a:cxn ang="0">
                    <a:pos x="41" y="35"/>
                  </a:cxn>
                  <a:cxn ang="0">
                    <a:pos x="34" y="29"/>
                  </a:cxn>
                  <a:cxn ang="0">
                    <a:pos x="42" y="21"/>
                  </a:cxn>
                  <a:cxn ang="0">
                    <a:pos x="30" y="28"/>
                  </a:cxn>
                  <a:cxn ang="0">
                    <a:pos x="30" y="35"/>
                  </a:cxn>
                  <a:cxn ang="0">
                    <a:pos x="11" y="43"/>
                  </a:cxn>
                  <a:cxn ang="0">
                    <a:pos x="22" y="32"/>
                  </a:cxn>
                  <a:cxn ang="0">
                    <a:pos x="23" y="30"/>
                  </a:cxn>
                  <a:cxn ang="0">
                    <a:pos x="29" y="21"/>
                  </a:cxn>
                  <a:cxn ang="0">
                    <a:pos x="28" y="13"/>
                  </a:cxn>
                  <a:cxn ang="0">
                    <a:pos x="19" y="13"/>
                  </a:cxn>
                  <a:cxn ang="0">
                    <a:pos x="25" y="16"/>
                  </a:cxn>
                  <a:cxn ang="0">
                    <a:pos x="22" y="21"/>
                  </a:cxn>
                  <a:cxn ang="0">
                    <a:pos x="8" y="23"/>
                  </a:cxn>
                  <a:cxn ang="0">
                    <a:pos x="9" y="26"/>
                  </a:cxn>
                  <a:cxn ang="0">
                    <a:pos x="20" y="23"/>
                  </a:cxn>
                  <a:cxn ang="0">
                    <a:pos x="20" y="29"/>
                  </a:cxn>
                  <a:cxn ang="0">
                    <a:pos x="4" y="27"/>
                  </a:cxn>
                  <a:cxn ang="0">
                    <a:pos x="21" y="8"/>
                  </a:cxn>
                  <a:cxn ang="0">
                    <a:pos x="37" y="16"/>
                  </a:cxn>
                  <a:cxn ang="0">
                    <a:pos x="39" y="17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5" y="4"/>
                  </a:cxn>
                  <a:cxn ang="0">
                    <a:pos x="45" y="9"/>
                  </a:cxn>
                  <a:cxn ang="0">
                    <a:pos x="45" y="15"/>
                  </a:cxn>
                  <a:cxn ang="0">
                    <a:pos x="47" y="13"/>
                  </a:cxn>
                  <a:cxn ang="0">
                    <a:pos x="56" y="8"/>
                  </a:cxn>
                  <a:cxn ang="0">
                    <a:pos x="63" y="15"/>
                  </a:cxn>
                  <a:cxn ang="0">
                    <a:pos x="48" y="16"/>
                  </a:cxn>
                  <a:cxn ang="0">
                    <a:pos x="48" y="20"/>
                  </a:cxn>
                  <a:cxn ang="0">
                    <a:pos x="51" y="22"/>
                  </a:cxn>
                  <a:cxn ang="0">
                    <a:pos x="52" y="24"/>
                  </a:cxn>
                  <a:cxn ang="0">
                    <a:pos x="54" y="20"/>
                  </a:cxn>
                  <a:cxn ang="0">
                    <a:pos x="68" y="27"/>
                  </a:cxn>
                </a:cxnLst>
                <a:rect l="0" t="0" r="r" b="b"/>
                <a:pathLst>
                  <a:path w="71" h="64"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7" y="15"/>
                      <a:pt x="64" y="11"/>
                      <a:pt x="60" y="7"/>
                    </a:cubicBezTo>
                    <a:cubicBezTo>
                      <a:pt x="60" y="7"/>
                      <a:pt x="54" y="0"/>
                      <a:pt x="45" y="0"/>
                    </a:cubicBezTo>
                    <a:cubicBezTo>
                      <a:pt x="43" y="0"/>
                      <a:pt x="40" y="1"/>
                      <a:pt x="38" y="2"/>
                    </a:cubicBezTo>
                    <a:cubicBezTo>
                      <a:pt x="36" y="1"/>
                      <a:pt x="32" y="0"/>
                      <a:pt x="29" y="0"/>
                    </a:cubicBezTo>
                    <a:cubicBezTo>
                      <a:pt x="23" y="0"/>
                      <a:pt x="20" y="2"/>
                      <a:pt x="18" y="6"/>
                    </a:cubicBezTo>
                    <a:cubicBezTo>
                      <a:pt x="15" y="8"/>
                      <a:pt x="1" y="18"/>
                      <a:pt x="0" y="27"/>
                    </a:cubicBezTo>
                    <a:cubicBezTo>
                      <a:pt x="0" y="31"/>
                      <a:pt x="2" y="34"/>
                      <a:pt x="6" y="37"/>
                    </a:cubicBezTo>
                    <a:cubicBezTo>
                      <a:pt x="6" y="39"/>
                      <a:pt x="6" y="42"/>
                      <a:pt x="8" y="45"/>
                    </a:cubicBezTo>
                    <a:cubicBezTo>
                      <a:pt x="9" y="46"/>
                      <a:pt x="10" y="46"/>
                      <a:pt x="11" y="47"/>
                    </a:cubicBezTo>
                    <a:cubicBezTo>
                      <a:pt x="12" y="48"/>
                      <a:pt x="13" y="49"/>
                      <a:pt x="13" y="50"/>
                    </a:cubicBezTo>
                    <a:cubicBezTo>
                      <a:pt x="12" y="57"/>
                      <a:pt x="12" y="61"/>
                      <a:pt x="13" y="63"/>
                    </a:cubicBezTo>
                    <a:cubicBezTo>
                      <a:pt x="14" y="64"/>
                      <a:pt x="15" y="64"/>
                      <a:pt x="17" y="64"/>
                    </a:cubicBezTo>
                    <a:cubicBezTo>
                      <a:pt x="18" y="64"/>
                      <a:pt x="19" y="64"/>
                      <a:pt x="19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3"/>
                      <a:pt x="22" y="63"/>
                      <a:pt x="26" y="52"/>
                    </a:cubicBezTo>
                    <a:cubicBezTo>
                      <a:pt x="29" y="50"/>
                      <a:pt x="31" y="48"/>
                      <a:pt x="32" y="46"/>
                    </a:cubicBezTo>
                    <a:cubicBezTo>
                      <a:pt x="34" y="48"/>
                      <a:pt x="37" y="50"/>
                      <a:pt x="42" y="50"/>
                    </a:cubicBezTo>
                    <a:cubicBezTo>
                      <a:pt x="45" y="50"/>
                      <a:pt x="49" y="49"/>
                      <a:pt x="53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63" y="40"/>
                      <a:pt x="70" y="35"/>
                      <a:pt x="71" y="27"/>
                    </a:cubicBezTo>
                    <a:cubicBezTo>
                      <a:pt x="71" y="24"/>
                      <a:pt x="71" y="21"/>
                      <a:pt x="69" y="18"/>
                    </a:cubicBezTo>
                    <a:close/>
                    <a:moveTo>
                      <a:pt x="24" y="49"/>
                    </a:moveTo>
                    <a:cubicBezTo>
                      <a:pt x="23" y="49"/>
                      <a:pt x="23" y="49"/>
                      <a:pt x="23" y="50"/>
                    </a:cubicBezTo>
                    <a:cubicBezTo>
                      <a:pt x="21" y="54"/>
                      <a:pt x="19" y="59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7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0"/>
                      <a:pt x="15" y="58"/>
                      <a:pt x="17" y="50"/>
                    </a:cubicBezTo>
                    <a:cubicBezTo>
                      <a:pt x="17" y="50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9" y="48"/>
                      <a:pt x="23" y="47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6" y="48"/>
                      <a:pt x="24" y="49"/>
                    </a:cubicBezTo>
                    <a:close/>
                    <a:moveTo>
                      <a:pt x="53" y="42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46" y="36"/>
                      <a:pt x="49" y="32"/>
                    </a:cubicBezTo>
                    <a:cubicBezTo>
                      <a:pt x="50" y="32"/>
                      <a:pt x="50" y="32"/>
                      <a:pt x="50" y="31"/>
                    </a:cubicBezTo>
                    <a:cubicBezTo>
                      <a:pt x="52" y="31"/>
                      <a:pt x="54" y="30"/>
                      <a:pt x="58" y="29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8" y="26"/>
                      <a:pt x="57" y="26"/>
                      <a:pt x="56" y="26"/>
                    </a:cubicBezTo>
                    <a:cubicBezTo>
                      <a:pt x="46" y="30"/>
                      <a:pt x="44" y="27"/>
                      <a:pt x="44" y="27"/>
                    </a:cubicBez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7"/>
                      <a:pt x="41" y="28"/>
                    </a:cubicBezTo>
                    <a:cubicBezTo>
                      <a:pt x="41" y="28"/>
                      <a:pt x="42" y="31"/>
                      <a:pt x="46" y="31"/>
                    </a:cubicBezTo>
                    <a:cubicBezTo>
                      <a:pt x="43" y="37"/>
                      <a:pt x="47" y="43"/>
                      <a:pt x="48" y="45"/>
                    </a:cubicBezTo>
                    <a:cubicBezTo>
                      <a:pt x="46" y="46"/>
                      <a:pt x="44" y="46"/>
                      <a:pt x="42" y="46"/>
                    </a:cubicBezTo>
                    <a:cubicBezTo>
                      <a:pt x="36" y="46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2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5" y="37"/>
                      <a:pt x="39" y="38"/>
                      <a:pt x="39" y="38"/>
                    </a:cubicBezTo>
                    <a:cubicBezTo>
                      <a:pt x="40" y="39"/>
                      <a:pt x="41" y="38"/>
                      <a:pt x="42" y="37"/>
                    </a:cubicBezTo>
                    <a:cubicBezTo>
                      <a:pt x="42" y="37"/>
                      <a:pt x="42" y="36"/>
                      <a:pt x="41" y="35"/>
                    </a:cubicBezTo>
                    <a:cubicBezTo>
                      <a:pt x="41" y="35"/>
                      <a:pt x="38" y="34"/>
                      <a:pt x="34" y="34"/>
                    </a:cubicBezTo>
                    <a:cubicBezTo>
                      <a:pt x="34" y="33"/>
                      <a:pt x="33" y="31"/>
                      <a:pt x="34" y="29"/>
                    </a:cubicBezTo>
                    <a:cubicBezTo>
                      <a:pt x="34" y="25"/>
                      <a:pt x="36" y="23"/>
                      <a:pt x="40" y="23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41" y="20"/>
                      <a:pt x="41" y="20"/>
                      <a:pt x="40" y="20"/>
                    </a:cubicBezTo>
                    <a:cubicBezTo>
                      <a:pt x="34" y="20"/>
                      <a:pt x="31" y="23"/>
                      <a:pt x="30" y="28"/>
                    </a:cubicBezTo>
                    <a:cubicBezTo>
                      <a:pt x="30" y="31"/>
                      <a:pt x="30" y="34"/>
                      <a:pt x="31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7"/>
                      <a:pt x="26" y="39"/>
                      <a:pt x="25" y="42"/>
                    </a:cubicBezTo>
                    <a:cubicBezTo>
                      <a:pt x="18" y="45"/>
                      <a:pt x="13" y="45"/>
                      <a:pt x="11" y="43"/>
                    </a:cubicBezTo>
                    <a:cubicBezTo>
                      <a:pt x="9" y="41"/>
                      <a:pt x="9" y="38"/>
                      <a:pt x="9" y="37"/>
                    </a:cubicBezTo>
                    <a:cubicBezTo>
                      <a:pt x="11" y="36"/>
                      <a:pt x="15" y="33"/>
                      <a:pt x="22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4" y="31"/>
                      <a:pt x="24" y="30"/>
                      <a:pt x="23" y="30"/>
                    </a:cubicBezTo>
                    <a:cubicBezTo>
                      <a:pt x="23" y="30"/>
                      <a:pt x="23" y="27"/>
                      <a:pt x="24" y="24"/>
                    </a:cubicBezTo>
                    <a:cubicBezTo>
                      <a:pt x="25" y="23"/>
                      <a:pt x="26" y="21"/>
                      <a:pt x="29" y="21"/>
                    </a:cubicBezTo>
                    <a:cubicBezTo>
                      <a:pt x="29" y="21"/>
                      <a:pt x="30" y="20"/>
                      <a:pt x="30" y="19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26" y="12"/>
                      <a:pt x="24" y="11"/>
                      <a:pt x="21" y="11"/>
                    </a:cubicBezTo>
                    <a:cubicBezTo>
                      <a:pt x="20" y="12"/>
                      <a:pt x="19" y="12"/>
                      <a:pt x="19" y="13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3" y="15"/>
                      <a:pt x="24" y="15"/>
                      <a:pt x="25" y="16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5" y="19"/>
                      <a:pt x="23" y="19"/>
                      <a:pt x="22" y="21"/>
                    </a:cubicBezTo>
                    <a:cubicBezTo>
                      <a:pt x="22" y="20"/>
                      <a:pt x="22" y="20"/>
                      <a:pt x="21" y="20"/>
                    </a:cubicBezTo>
                    <a:cubicBezTo>
                      <a:pt x="17" y="19"/>
                      <a:pt x="9" y="22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3" y="24"/>
                      <a:pt x="18" y="23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5"/>
                      <a:pt x="20" y="28"/>
                      <a:pt x="20" y="29"/>
                    </a:cubicBezTo>
                    <a:cubicBezTo>
                      <a:pt x="14" y="30"/>
                      <a:pt x="10" y="33"/>
                      <a:pt x="8" y="34"/>
                    </a:cubicBezTo>
                    <a:cubicBezTo>
                      <a:pt x="5" y="32"/>
                      <a:pt x="4" y="30"/>
                      <a:pt x="4" y="27"/>
                    </a:cubicBezTo>
                    <a:cubicBezTo>
                      <a:pt x="4" y="20"/>
                      <a:pt x="16" y="12"/>
                      <a:pt x="20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6" y="8"/>
                      <a:pt x="35" y="10"/>
                      <a:pt x="37" y="16"/>
                    </a:cubicBezTo>
                    <a:cubicBezTo>
                      <a:pt x="37" y="16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6"/>
                      <a:pt x="41" y="15"/>
                      <a:pt x="40" y="14"/>
                    </a:cubicBezTo>
                    <a:cubicBezTo>
                      <a:pt x="38" y="8"/>
                      <a:pt x="30" y="5"/>
                      <a:pt x="25" y="4"/>
                    </a:cubicBezTo>
                    <a:cubicBezTo>
                      <a:pt x="26" y="4"/>
                      <a:pt x="27" y="4"/>
                      <a:pt x="29" y="4"/>
                    </a:cubicBezTo>
                    <a:cubicBezTo>
                      <a:pt x="33" y="4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41" y="4"/>
                      <a:pt x="43" y="4"/>
                      <a:pt x="45" y="4"/>
                    </a:cubicBezTo>
                    <a:cubicBezTo>
                      <a:pt x="48" y="4"/>
                      <a:pt x="50" y="4"/>
                      <a:pt x="52" y="5"/>
                    </a:cubicBezTo>
                    <a:cubicBezTo>
                      <a:pt x="49" y="6"/>
                      <a:pt x="46" y="7"/>
                      <a:pt x="45" y="9"/>
                    </a:cubicBezTo>
                    <a:cubicBezTo>
                      <a:pt x="44" y="10"/>
                      <a:pt x="43" y="12"/>
                      <a:pt x="44" y="14"/>
                    </a:cubicBezTo>
                    <a:cubicBezTo>
                      <a:pt x="44" y="14"/>
                      <a:pt x="45" y="15"/>
                      <a:pt x="45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7" y="14"/>
                      <a:pt x="47" y="13"/>
                    </a:cubicBezTo>
                    <a:cubicBezTo>
                      <a:pt x="47" y="12"/>
                      <a:pt x="47" y="11"/>
                      <a:pt x="47" y="11"/>
                    </a:cubicBezTo>
                    <a:cubicBezTo>
                      <a:pt x="49" y="9"/>
                      <a:pt x="53" y="8"/>
                      <a:pt x="56" y="8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9" y="12"/>
                      <a:pt x="61" y="13"/>
                      <a:pt x="63" y="15"/>
                    </a:cubicBezTo>
                    <a:cubicBezTo>
                      <a:pt x="58" y="15"/>
                      <a:pt x="53" y="17"/>
                      <a:pt x="52" y="18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7"/>
                      <a:pt x="46" y="18"/>
                    </a:cubicBezTo>
                    <a:cubicBezTo>
                      <a:pt x="46" y="19"/>
                      <a:pt x="47" y="20"/>
                      <a:pt x="48" y="20"/>
                    </a:cubicBezTo>
                    <a:cubicBezTo>
                      <a:pt x="48" y="20"/>
                      <a:pt x="50" y="20"/>
                      <a:pt x="50" y="21"/>
                    </a:cubicBezTo>
                    <a:cubicBezTo>
                      <a:pt x="50" y="21"/>
                      <a:pt x="51" y="22"/>
                      <a:pt x="51" y="22"/>
                    </a:cubicBezTo>
                    <a:cubicBezTo>
                      <a:pt x="50" y="23"/>
                      <a:pt x="51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3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4" y="20"/>
                    </a:cubicBezTo>
                    <a:cubicBezTo>
                      <a:pt x="56" y="19"/>
                      <a:pt x="62" y="17"/>
                      <a:pt x="66" y="20"/>
                    </a:cubicBezTo>
                    <a:cubicBezTo>
                      <a:pt x="67" y="22"/>
                      <a:pt x="68" y="25"/>
                      <a:pt x="68" y="27"/>
                    </a:cubicBezTo>
                    <a:cubicBezTo>
                      <a:pt x="67" y="33"/>
                      <a:pt x="60" y="37"/>
                      <a:pt x="53" y="42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ļiḍê"/>
              <p:cNvSpPr/>
              <p:nvPr/>
            </p:nvSpPr>
            <p:spPr bwMode="auto">
              <a:xfrm>
                <a:off x="25249188" y="5511801"/>
                <a:ext cx="2579688" cy="561975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3"/>
                  </a:cxn>
                  <a:cxn ang="0">
                    <a:pos x="11" y="2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6" y="1"/>
                  </a:cxn>
                  <a:cxn ang="0">
                    <a:pos x="19" y="2"/>
                  </a:cxn>
                  <a:cxn ang="0">
                    <a:pos x="23" y="4"/>
                  </a:cxn>
                </a:cxnLst>
                <a:rect l="0" t="0" r="r" b="b"/>
                <a:pathLst>
                  <a:path w="23" h="5">
                    <a:moveTo>
                      <a:pt x="23" y="4"/>
                    </a:moveTo>
                    <a:cubicBezTo>
                      <a:pt x="23" y="4"/>
                      <a:pt x="21" y="4"/>
                      <a:pt x="19" y="3"/>
                    </a:cubicBezTo>
                    <a:cubicBezTo>
                      <a:pt x="17" y="3"/>
                      <a:pt x="14" y="2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8" y="2"/>
                      <a:pt x="19" y="2"/>
                    </a:cubicBezTo>
                    <a:cubicBezTo>
                      <a:pt x="22" y="3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ṡḷïḑè"/>
              <p:cNvSpPr/>
              <p:nvPr/>
            </p:nvSpPr>
            <p:spPr bwMode="auto">
              <a:xfrm>
                <a:off x="25585738" y="4951413"/>
                <a:ext cx="1906588" cy="336550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6" y="3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6" y="2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3"/>
                  </a:cxn>
                </a:cxnLst>
                <a:rect l="0" t="0" r="r" b="b"/>
                <a:pathLst>
                  <a:path w="17" h="3">
                    <a:moveTo>
                      <a:pt x="17" y="3"/>
                    </a:moveTo>
                    <a:cubicBezTo>
                      <a:pt x="17" y="3"/>
                      <a:pt x="17" y="3"/>
                      <a:pt x="16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6" y="2"/>
                      <a:pt x="17" y="3"/>
                      <a:pt x="17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sļïḋé"/>
              <p:cNvSpPr/>
              <p:nvPr/>
            </p:nvSpPr>
            <p:spPr bwMode="auto">
              <a:xfrm>
                <a:off x="34893251" y="14258926"/>
                <a:ext cx="673100" cy="246697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4" y="18"/>
                  </a:cxn>
                  <a:cxn ang="0">
                    <a:pos x="4" y="10"/>
                  </a:cxn>
                  <a:cxn ang="0">
                    <a:pos x="4" y="8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6" y="10"/>
                  </a:cxn>
                  <a:cxn ang="0">
                    <a:pos x="6" y="15"/>
                  </a:cxn>
                  <a:cxn ang="0">
                    <a:pos x="6" y="18"/>
                  </a:cxn>
                  <a:cxn ang="0">
                    <a:pos x="4" y="22"/>
                  </a:cxn>
                </a:cxnLst>
                <a:rect l="0" t="0" r="r" b="b"/>
                <a:pathLst>
                  <a:path w="6" h="22">
                    <a:moveTo>
                      <a:pt x="4" y="22"/>
                    </a:moveTo>
                    <a:cubicBezTo>
                      <a:pt x="4" y="22"/>
                      <a:pt x="4" y="21"/>
                      <a:pt x="4" y="18"/>
                    </a:cubicBezTo>
                    <a:cubicBezTo>
                      <a:pt x="5" y="16"/>
                      <a:pt x="4" y="13"/>
                      <a:pt x="4" y="10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2"/>
                    </a:cubicBezTo>
                    <a:cubicBezTo>
                      <a:pt x="3" y="3"/>
                      <a:pt x="3" y="3"/>
                      <a:pt x="4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6" y="12"/>
                      <a:pt x="6" y="13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5" y="21"/>
                      <a:pt x="4" y="22"/>
                      <a:pt x="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šlídê"/>
              <p:cNvSpPr/>
              <p:nvPr/>
            </p:nvSpPr>
            <p:spPr bwMode="auto">
              <a:xfrm>
                <a:off x="35679063" y="14484351"/>
                <a:ext cx="560388" cy="1793875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3" y="15"/>
                  </a:cxn>
                  <a:cxn ang="0">
                    <a:pos x="3" y="13"/>
                  </a:cxn>
                  <a:cxn ang="0">
                    <a:pos x="3" y="11"/>
                  </a:cxn>
                  <a:cxn ang="0">
                    <a:pos x="3" y="9"/>
                  </a:cxn>
                  <a:cxn ang="0">
                    <a:pos x="3" y="8"/>
                  </a:cxn>
                  <a:cxn ang="0">
                    <a:pos x="2" y="5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4" y="6"/>
                  </a:cxn>
                  <a:cxn ang="0">
                    <a:pos x="5" y="7"/>
                  </a:cxn>
                  <a:cxn ang="0">
                    <a:pos x="5" y="9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3" y="16"/>
                  </a:cxn>
                </a:cxnLst>
                <a:rect l="0" t="0" r="r" b="b"/>
                <a:pathLst>
                  <a:path w="5" h="16">
                    <a:moveTo>
                      <a:pt x="3" y="16"/>
                    </a:moveTo>
                    <a:cubicBezTo>
                      <a:pt x="3" y="16"/>
                      <a:pt x="3" y="16"/>
                      <a:pt x="3" y="15"/>
                    </a:cubicBezTo>
                    <a:cubicBezTo>
                      <a:pt x="3" y="15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4" y="15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ṥľídê"/>
              <p:cNvSpPr/>
              <p:nvPr/>
            </p:nvSpPr>
            <p:spPr bwMode="auto">
              <a:xfrm>
                <a:off x="25922288" y="17399001"/>
                <a:ext cx="1009650" cy="3140075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" y="24"/>
                  </a:cxn>
                  <a:cxn ang="0">
                    <a:pos x="3" y="14"/>
                  </a:cxn>
                  <a:cxn ang="0">
                    <a:pos x="7" y="4"/>
                  </a:cxn>
                  <a:cxn ang="0">
                    <a:pos x="9" y="0"/>
                  </a:cxn>
                  <a:cxn ang="0">
                    <a:pos x="8" y="5"/>
                  </a:cxn>
                  <a:cxn ang="0">
                    <a:pos x="5" y="15"/>
                  </a:cxn>
                  <a:cxn ang="0">
                    <a:pos x="2" y="24"/>
                  </a:cxn>
                  <a:cxn ang="0">
                    <a:pos x="0" y="28"/>
                  </a:cxn>
                </a:cxnLst>
                <a:rect l="0" t="0" r="r" b="b"/>
                <a:pathLst>
                  <a:path w="9" h="28">
                    <a:moveTo>
                      <a:pt x="0" y="28"/>
                    </a:moveTo>
                    <a:cubicBezTo>
                      <a:pt x="0" y="28"/>
                      <a:pt x="0" y="27"/>
                      <a:pt x="1" y="24"/>
                    </a:cubicBezTo>
                    <a:cubicBezTo>
                      <a:pt x="1" y="21"/>
                      <a:pt x="2" y="18"/>
                      <a:pt x="3" y="14"/>
                    </a:cubicBezTo>
                    <a:cubicBezTo>
                      <a:pt x="4" y="10"/>
                      <a:pt x="6" y="7"/>
                      <a:pt x="7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9" y="0"/>
                      <a:pt x="8" y="2"/>
                      <a:pt x="8" y="5"/>
                    </a:cubicBezTo>
                    <a:cubicBezTo>
                      <a:pt x="7" y="7"/>
                      <a:pt x="6" y="11"/>
                      <a:pt x="5" y="15"/>
                    </a:cubicBezTo>
                    <a:cubicBezTo>
                      <a:pt x="4" y="18"/>
                      <a:pt x="3" y="22"/>
                      <a:pt x="2" y="24"/>
                    </a:cubicBezTo>
                    <a:cubicBezTo>
                      <a:pt x="1" y="27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śļíḑè"/>
              <p:cNvSpPr/>
              <p:nvPr/>
            </p:nvSpPr>
            <p:spPr bwMode="auto">
              <a:xfrm>
                <a:off x="26258838" y="16390938"/>
                <a:ext cx="1906588" cy="5718175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" y="43"/>
                  </a:cxn>
                  <a:cxn ang="0">
                    <a:pos x="8" y="25"/>
                  </a:cxn>
                  <a:cxn ang="0">
                    <a:pos x="14" y="8"/>
                  </a:cxn>
                  <a:cxn ang="0">
                    <a:pos x="17" y="0"/>
                  </a:cxn>
                  <a:cxn ang="0">
                    <a:pos x="15" y="8"/>
                  </a:cxn>
                  <a:cxn ang="0">
                    <a:pos x="10" y="26"/>
                  </a:cxn>
                  <a:cxn ang="0">
                    <a:pos x="3" y="43"/>
                  </a:cxn>
                  <a:cxn ang="0">
                    <a:pos x="0" y="51"/>
                  </a:cxn>
                </a:cxnLst>
                <a:rect l="0" t="0" r="r" b="b"/>
                <a:pathLst>
                  <a:path w="17" h="51">
                    <a:moveTo>
                      <a:pt x="0" y="51"/>
                    </a:moveTo>
                    <a:cubicBezTo>
                      <a:pt x="0" y="51"/>
                      <a:pt x="1" y="47"/>
                      <a:pt x="2" y="43"/>
                    </a:cubicBezTo>
                    <a:cubicBezTo>
                      <a:pt x="4" y="38"/>
                      <a:pt x="5" y="31"/>
                      <a:pt x="8" y="25"/>
                    </a:cubicBezTo>
                    <a:cubicBezTo>
                      <a:pt x="10" y="19"/>
                      <a:pt x="12" y="12"/>
                      <a:pt x="14" y="8"/>
                    </a:cubicBezTo>
                    <a:cubicBezTo>
                      <a:pt x="16" y="3"/>
                      <a:pt x="17" y="0"/>
                      <a:pt x="17" y="0"/>
                    </a:cubicBezTo>
                    <a:cubicBezTo>
                      <a:pt x="17" y="0"/>
                      <a:pt x="16" y="3"/>
                      <a:pt x="15" y="8"/>
                    </a:cubicBezTo>
                    <a:cubicBezTo>
                      <a:pt x="14" y="13"/>
                      <a:pt x="12" y="19"/>
                      <a:pt x="10" y="26"/>
                    </a:cubicBezTo>
                    <a:cubicBezTo>
                      <a:pt x="7" y="32"/>
                      <a:pt x="5" y="38"/>
                      <a:pt x="3" y="43"/>
                    </a:cubicBezTo>
                    <a:cubicBezTo>
                      <a:pt x="1" y="48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śļiḍê"/>
              <p:cNvSpPr/>
              <p:nvPr/>
            </p:nvSpPr>
            <p:spPr bwMode="auto">
              <a:xfrm>
                <a:off x="27492326" y="17062451"/>
                <a:ext cx="1457325" cy="4598988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" y="35"/>
                  </a:cxn>
                  <a:cxn ang="0">
                    <a:pos x="5" y="20"/>
                  </a:cxn>
                  <a:cxn ang="0">
                    <a:pos x="10" y="6"/>
                  </a:cxn>
                  <a:cxn ang="0">
                    <a:pos x="13" y="0"/>
                  </a:cxn>
                  <a:cxn ang="0">
                    <a:pos x="11" y="7"/>
                  </a:cxn>
                  <a:cxn ang="0">
                    <a:pos x="7" y="21"/>
                  </a:cxn>
                  <a:cxn ang="0">
                    <a:pos x="2" y="35"/>
                  </a:cxn>
                  <a:cxn ang="0">
                    <a:pos x="0" y="41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cubicBezTo>
                      <a:pt x="0" y="41"/>
                      <a:pt x="0" y="39"/>
                      <a:pt x="1" y="35"/>
                    </a:cubicBezTo>
                    <a:cubicBezTo>
                      <a:pt x="2" y="31"/>
                      <a:pt x="4" y="26"/>
                      <a:pt x="5" y="20"/>
                    </a:cubicBezTo>
                    <a:cubicBezTo>
                      <a:pt x="7" y="15"/>
                      <a:pt x="9" y="10"/>
                      <a:pt x="10" y="6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3" y="0"/>
                      <a:pt x="12" y="3"/>
                      <a:pt x="11" y="7"/>
                    </a:cubicBezTo>
                    <a:cubicBezTo>
                      <a:pt x="10" y="11"/>
                      <a:pt x="9" y="16"/>
                      <a:pt x="7" y="21"/>
                    </a:cubicBezTo>
                    <a:cubicBezTo>
                      <a:pt x="6" y="26"/>
                      <a:pt x="4" y="31"/>
                      <a:pt x="2" y="35"/>
                    </a:cubicBezTo>
                    <a:cubicBezTo>
                      <a:pt x="1" y="39"/>
                      <a:pt x="0" y="41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şlídè"/>
              <p:cNvSpPr/>
              <p:nvPr/>
            </p:nvSpPr>
            <p:spPr bwMode="auto">
              <a:xfrm>
                <a:off x="36015613" y="4951413"/>
                <a:ext cx="2690813" cy="3252788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3" y="16"/>
                  </a:cxn>
                  <a:cxn ang="0">
                    <a:pos x="10" y="17"/>
                  </a:cxn>
                  <a:cxn ang="0">
                    <a:pos x="6" y="22"/>
                  </a:cxn>
                  <a:cxn ang="0">
                    <a:pos x="13" y="21"/>
                  </a:cxn>
                  <a:cxn ang="0">
                    <a:pos x="11" y="27"/>
                  </a:cxn>
                  <a:cxn ang="0">
                    <a:pos x="19" y="24"/>
                  </a:cxn>
                  <a:cxn ang="0">
                    <a:pos x="21" y="25"/>
                  </a:cxn>
                  <a:cxn ang="0">
                    <a:pos x="24" y="21"/>
                  </a:cxn>
                </a:cxnLst>
                <a:rect l="0" t="0" r="r" b="b"/>
                <a:pathLst>
                  <a:path w="24" h="29">
                    <a:moveTo>
                      <a:pt x="24" y="21"/>
                    </a:moveTo>
                    <a:cubicBezTo>
                      <a:pt x="24" y="21"/>
                      <a:pt x="18" y="0"/>
                      <a:pt x="3" y="16"/>
                    </a:cubicBezTo>
                    <a:cubicBezTo>
                      <a:pt x="3" y="16"/>
                      <a:pt x="0" y="22"/>
                      <a:pt x="10" y="17"/>
                    </a:cubicBezTo>
                    <a:cubicBezTo>
                      <a:pt x="10" y="17"/>
                      <a:pt x="7" y="21"/>
                      <a:pt x="6" y="22"/>
                    </a:cubicBezTo>
                    <a:cubicBezTo>
                      <a:pt x="6" y="22"/>
                      <a:pt x="5" y="27"/>
                      <a:pt x="13" y="21"/>
                    </a:cubicBezTo>
                    <a:cubicBezTo>
                      <a:pt x="13" y="21"/>
                      <a:pt x="9" y="26"/>
                      <a:pt x="11" y="27"/>
                    </a:cubicBezTo>
                    <a:cubicBezTo>
                      <a:pt x="11" y="27"/>
                      <a:pt x="13" y="29"/>
                      <a:pt x="19" y="24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ṡ1íḑe"/>
              <p:cNvSpPr/>
              <p:nvPr/>
            </p:nvSpPr>
            <p:spPr bwMode="auto">
              <a:xfrm>
                <a:off x="40949563" y="8877301"/>
                <a:ext cx="2803525" cy="2690813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7" y="19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7" y="12"/>
                  </a:cxn>
                  <a:cxn ang="0">
                    <a:pos x="3" y="17"/>
                  </a:cxn>
                  <a:cxn ang="0">
                    <a:pos x="3" y="8"/>
                  </a:cxn>
                  <a:cxn ang="0">
                    <a:pos x="1" y="6"/>
                  </a:cxn>
                  <a:cxn ang="0">
                    <a:pos x="4" y="2"/>
                  </a:cxn>
                </a:cxnLst>
                <a:rect l="0" t="0" r="r" b="b"/>
                <a:pathLst>
                  <a:path w="25" h="24">
                    <a:moveTo>
                      <a:pt x="4" y="2"/>
                    </a:moveTo>
                    <a:cubicBezTo>
                      <a:pt x="4" y="2"/>
                      <a:pt x="25" y="0"/>
                      <a:pt x="17" y="19"/>
                    </a:cubicBezTo>
                    <a:cubicBezTo>
                      <a:pt x="17" y="19"/>
                      <a:pt x="12" y="24"/>
                      <a:pt x="12" y="14"/>
                    </a:cubicBezTo>
                    <a:cubicBezTo>
                      <a:pt x="12" y="14"/>
                      <a:pt x="11" y="18"/>
                      <a:pt x="10" y="19"/>
                    </a:cubicBezTo>
                    <a:cubicBezTo>
                      <a:pt x="9" y="19"/>
                      <a:pt x="5" y="22"/>
                      <a:pt x="7" y="12"/>
                    </a:cubicBezTo>
                    <a:cubicBezTo>
                      <a:pt x="7" y="12"/>
                      <a:pt x="5" y="18"/>
                      <a:pt x="3" y="17"/>
                    </a:cubicBezTo>
                    <a:cubicBezTo>
                      <a:pt x="3" y="17"/>
                      <a:pt x="0" y="16"/>
                      <a:pt x="3" y="8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1îḋê"/>
              <p:cNvSpPr/>
              <p:nvPr/>
            </p:nvSpPr>
            <p:spPr bwMode="auto">
              <a:xfrm>
                <a:off x="38146038" y="6410326"/>
                <a:ext cx="3700463" cy="4037013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29" y="25"/>
                  </a:cxn>
                  <a:cxn ang="0">
                    <a:pos x="25" y="4"/>
                  </a:cxn>
                  <a:cxn ang="0">
                    <a:pos x="3" y="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2"/>
                  </a:cxn>
                  <a:cxn ang="0">
                    <a:pos x="7" y="35"/>
                  </a:cxn>
                  <a:cxn ang="0">
                    <a:pos x="13" y="34"/>
                  </a:cxn>
                  <a:cxn ang="0">
                    <a:pos x="14" y="32"/>
                  </a:cxn>
                </a:cxnLst>
                <a:rect l="0" t="0" r="r" b="b"/>
                <a:pathLst>
                  <a:path w="33" h="36">
                    <a:moveTo>
                      <a:pt x="14" y="32"/>
                    </a:moveTo>
                    <a:cubicBezTo>
                      <a:pt x="20" y="33"/>
                      <a:pt x="26" y="30"/>
                      <a:pt x="29" y="25"/>
                    </a:cubicBezTo>
                    <a:cubicBezTo>
                      <a:pt x="33" y="18"/>
                      <a:pt x="32" y="9"/>
                      <a:pt x="25" y="4"/>
                    </a:cubicBezTo>
                    <a:cubicBezTo>
                      <a:pt x="17" y="0"/>
                      <a:pt x="8" y="2"/>
                      <a:pt x="3" y="9"/>
                    </a:cubicBezTo>
                    <a:cubicBezTo>
                      <a:pt x="0" y="14"/>
                      <a:pt x="0" y="20"/>
                      <a:pt x="3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9"/>
                      <a:pt x="1" y="31"/>
                      <a:pt x="3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6"/>
                      <a:pt x="12" y="36"/>
                      <a:pt x="13" y="34"/>
                    </a:cubicBez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šlïdè"/>
              <p:cNvSpPr/>
              <p:nvPr/>
            </p:nvSpPr>
            <p:spPr bwMode="auto">
              <a:xfrm>
                <a:off x="37696776" y="9324976"/>
                <a:ext cx="2019300" cy="1682750"/>
              </a:xfrm>
              <a:custGeom>
                <a:avLst/>
                <a:gdLst/>
                <a:ahLst/>
                <a:cxnLst>
                  <a:cxn ang="0">
                    <a:pos x="14" y="15"/>
                  </a:cxn>
                  <a:cxn ang="0">
                    <a:pos x="13" y="12"/>
                  </a:cxn>
                  <a:cxn ang="0">
                    <a:pos x="16" y="12"/>
                  </a:cxn>
                  <a:cxn ang="0">
                    <a:pos x="15" y="10"/>
                  </a:cxn>
                  <a:cxn ang="0">
                    <a:pos x="18" y="10"/>
                  </a:cxn>
                  <a:cxn ang="0">
                    <a:pos x="17" y="7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2" y="8"/>
                  </a:cxn>
                  <a:cxn ang="0">
                    <a:pos x="3" y="9"/>
                  </a:cxn>
                  <a:cxn ang="0">
                    <a:pos x="5" y="14"/>
                  </a:cxn>
                  <a:cxn ang="0">
                    <a:pos x="11" y="14"/>
                  </a:cxn>
                  <a:cxn ang="0">
                    <a:pos x="12" y="15"/>
                  </a:cxn>
                  <a:cxn ang="0">
                    <a:pos x="14" y="15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5" y="14"/>
                      <a:pt x="14" y="13"/>
                      <a:pt x="13" y="12"/>
                    </a:cubicBezTo>
                    <a:cubicBezTo>
                      <a:pt x="14" y="13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6" y="10"/>
                      <a:pt x="17" y="10"/>
                      <a:pt x="18" y="10"/>
                    </a:cubicBezTo>
                    <a:cubicBezTo>
                      <a:pt x="18" y="9"/>
                      <a:pt x="18" y="8"/>
                      <a:pt x="1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5" y="3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3" y="12"/>
                      <a:pt x="5" y="14"/>
                    </a:cubicBezTo>
                    <a:cubicBezTo>
                      <a:pt x="7" y="15"/>
                      <a:pt x="10" y="15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Sļíḑê"/>
              <p:cNvSpPr/>
              <p:nvPr/>
            </p:nvSpPr>
            <p:spPr bwMode="auto">
              <a:xfrm>
                <a:off x="36239451" y="5737226"/>
                <a:ext cx="1120775" cy="896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sľíḍe"/>
              <p:cNvSpPr/>
              <p:nvPr/>
            </p:nvSpPr>
            <p:spPr bwMode="auto">
              <a:xfrm>
                <a:off x="36126738" y="5511801"/>
                <a:ext cx="896938" cy="6731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4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ṩľidê"/>
              <p:cNvSpPr/>
              <p:nvPr/>
            </p:nvSpPr>
            <p:spPr bwMode="auto">
              <a:xfrm>
                <a:off x="43079988" y="9324976"/>
                <a:ext cx="336550" cy="1346200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3" y="8"/>
                  </a:cxn>
                  <a:cxn ang="0">
                    <a:pos x="3" y="10"/>
                  </a:cxn>
                  <a:cxn ang="0">
                    <a:pos x="2" y="12"/>
                  </a:cxn>
                </a:cxnLst>
                <a:rect l="0" t="0" r="r" b="b"/>
                <a:pathLst>
                  <a:path w="3" h="12">
                    <a:moveTo>
                      <a:pt x="2" y="12"/>
                    </a:moveTo>
                    <a:cubicBezTo>
                      <a:pt x="2" y="12"/>
                      <a:pt x="2" y="11"/>
                      <a:pt x="2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ṩḷíḓè"/>
              <p:cNvSpPr/>
              <p:nvPr/>
            </p:nvSpPr>
            <p:spPr bwMode="auto">
              <a:xfrm>
                <a:off x="43529251" y="9437688"/>
                <a:ext cx="223838" cy="1009650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1" y="9"/>
                      <a:pt x="1" y="8"/>
                      <a:pt x="1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ṧḻîḓé"/>
              <p:cNvSpPr/>
              <p:nvPr/>
            </p:nvSpPr>
            <p:spPr bwMode="auto">
              <a:xfrm>
                <a:off x="36126738" y="11007726"/>
                <a:ext cx="1233488" cy="168116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9" y="2"/>
                  </a:cxn>
                  <a:cxn ang="0">
                    <a:pos x="11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3"/>
                  </a:cxn>
                  <a:cxn ang="0">
                    <a:pos x="0" y="15"/>
                  </a:cxn>
                </a:cxnLst>
                <a:rect l="0" t="0" r="r" b="b"/>
                <a:pathLst>
                  <a:path w="11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4"/>
                      <a:pt x="9" y="2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Sḻïḍe"/>
              <p:cNvSpPr/>
              <p:nvPr/>
            </p:nvSpPr>
            <p:spPr bwMode="auto">
              <a:xfrm>
                <a:off x="35790188" y="11007726"/>
                <a:ext cx="2243138" cy="29146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" y="22"/>
                  </a:cxn>
                  <a:cxn ang="0">
                    <a:pos x="10" y="13"/>
                  </a:cxn>
                  <a:cxn ang="0">
                    <a:pos x="17" y="4"/>
                  </a:cxn>
                  <a:cxn ang="0">
                    <a:pos x="20" y="0"/>
                  </a:cxn>
                  <a:cxn ang="0">
                    <a:pos x="17" y="5"/>
                  </a:cxn>
                  <a:cxn ang="0">
                    <a:pos x="11" y="14"/>
                  </a:cxn>
                  <a:cxn ang="0">
                    <a:pos x="4" y="22"/>
                  </a:cxn>
                  <a:cxn ang="0">
                    <a:pos x="0" y="26"/>
                  </a:cxn>
                </a:cxnLst>
                <a:rect l="0" t="0" r="r" b="b"/>
                <a:pathLst>
                  <a:path w="20" h="26">
                    <a:moveTo>
                      <a:pt x="0" y="26"/>
                    </a:moveTo>
                    <a:cubicBezTo>
                      <a:pt x="0" y="26"/>
                      <a:pt x="1" y="25"/>
                      <a:pt x="3" y="22"/>
                    </a:cubicBezTo>
                    <a:cubicBezTo>
                      <a:pt x="5" y="19"/>
                      <a:pt x="7" y="16"/>
                      <a:pt x="10" y="13"/>
                    </a:cubicBezTo>
                    <a:cubicBezTo>
                      <a:pt x="12" y="10"/>
                      <a:pt x="15" y="7"/>
                      <a:pt x="17" y="4"/>
                    </a:cubicBezTo>
                    <a:cubicBezTo>
                      <a:pt x="19" y="2"/>
                      <a:pt x="20" y="0"/>
                      <a:pt x="20" y="0"/>
                    </a:cubicBezTo>
                    <a:cubicBezTo>
                      <a:pt x="20" y="0"/>
                      <a:pt x="19" y="2"/>
                      <a:pt x="17" y="5"/>
                    </a:cubicBezTo>
                    <a:cubicBezTo>
                      <a:pt x="16" y="7"/>
                      <a:pt x="13" y="10"/>
                      <a:pt x="11" y="14"/>
                    </a:cubicBezTo>
                    <a:cubicBezTo>
                      <a:pt x="8" y="17"/>
                      <a:pt x="6" y="20"/>
                      <a:pt x="4" y="22"/>
                    </a:cubicBezTo>
                    <a:cubicBezTo>
                      <a:pt x="2" y="25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ḷiḋè"/>
              <p:cNvSpPr/>
              <p:nvPr/>
            </p:nvSpPr>
            <p:spPr bwMode="auto">
              <a:xfrm>
                <a:off x="37360226" y="11455401"/>
                <a:ext cx="1122363" cy="1682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5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9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1" name="í$ḻídé"/>
            <p:cNvSpPr/>
            <p:nvPr/>
          </p:nvSpPr>
          <p:spPr bwMode="auto">
            <a:xfrm>
              <a:off x="4881834" y="334647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/>
            </a:p>
          </p:txBody>
        </p:sp>
        <p:sp>
          <p:nvSpPr>
            <p:cNvPr id="62" name="ïṡlïḑè"/>
            <p:cNvSpPr/>
            <p:nvPr/>
          </p:nvSpPr>
          <p:spPr bwMode="auto">
            <a:xfrm>
              <a:off x="4881834" y="4922124"/>
              <a:ext cx="274236" cy="27387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16" grpId="0"/>
      <p:bldP spid="20" grpId="0"/>
      <p:bldP spid="24" grpId="0"/>
      <p:bldP spid="28" grpId="0"/>
      <p:bldP spid="32" grpId="0"/>
      <p:bldP spid="36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ERD And Relational Schemas</a:t>
            </a:r>
            <a:endParaRPr lang="zh-CN" altLang="en-US" b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02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ïṧļiḍê"/>
          <p:cNvSpPr/>
          <p:nvPr/>
        </p:nvSpPr>
        <p:spPr>
          <a:xfrm>
            <a:off x="673099" y="2456892"/>
            <a:ext cx="10845800" cy="1469915"/>
          </a:xfrm>
          <a:prstGeom prst="rect">
            <a:avLst/>
          </a:prstGeom>
          <a:blipFill>
            <a:blip r:embed="rId2"/>
            <a:stretch>
              <a:fillRect t="-197644" b="-19425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îsḻiďe"/>
          <p:cNvSpPr/>
          <p:nvPr/>
        </p:nvSpPr>
        <p:spPr>
          <a:xfrm>
            <a:off x="1900209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i$ḷïḍè"/>
          <p:cNvSpPr/>
          <p:nvPr/>
        </p:nvSpPr>
        <p:spPr>
          <a:xfrm>
            <a:off x="5480363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î$1íḓe"/>
          <p:cNvSpPr/>
          <p:nvPr/>
        </p:nvSpPr>
        <p:spPr>
          <a:xfrm>
            <a:off x="906051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>
            <a:stCxn id="8" idx="2"/>
            <a:endCxn id="6" idx="6"/>
          </p:cNvCxnSpPr>
          <p:nvPr/>
        </p:nvCxnSpPr>
        <p:spPr>
          <a:xfrm flipH="1">
            <a:off x="3131483" y="2169940"/>
            <a:ext cx="2348880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9" idx="2"/>
            <a:endCxn id="8" idx="6"/>
          </p:cNvCxnSpPr>
          <p:nvPr/>
        </p:nvCxnSpPr>
        <p:spPr>
          <a:xfrm flipH="1">
            <a:off x="6711637" y="2169940"/>
            <a:ext cx="2348881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î$1íḓe"/>
          <p:cNvSpPr/>
          <p:nvPr/>
        </p:nvSpPr>
        <p:spPr>
          <a:xfrm>
            <a:off x="9424177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39260" y="4304553"/>
            <a:ext cx="1953171" cy="1700007"/>
            <a:chOff x="1849034" y="4304553"/>
            <a:chExt cx="1953171" cy="854177"/>
          </a:xfrm>
        </p:grpSpPr>
        <p:sp>
          <p:nvSpPr>
            <p:cNvPr id="18" name="Shape 1448"/>
            <p:cNvSpPr txBox="1"/>
            <p:nvPr/>
          </p:nvSpPr>
          <p:spPr>
            <a:xfrm>
              <a:off x="1849034" y="4304553"/>
              <a:ext cx="1953171" cy="2189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Products</a:t>
              </a:r>
            </a:p>
          </p:txBody>
        </p:sp>
        <p:sp>
          <p:nvSpPr>
            <p:cNvPr id="19" name="Shape 1450"/>
            <p:cNvSpPr txBox="1"/>
            <p:nvPr/>
          </p:nvSpPr>
          <p:spPr>
            <a:xfrm>
              <a:off x="1937712" y="4523471"/>
              <a:ext cx="1775815" cy="635259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Product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(Drone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Battery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Controller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Propeller</a:t>
              </a:r>
              <a:endParaRPr kumimoji="0" lang="en-US" sz="1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" panose="020B06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Charging Hub)</a:t>
              </a:r>
              <a:endParaRPr lang="en-US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.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19412" y="4347737"/>
            <a:ext cx="2165307" cy="1832083"/>
            <a:chOff x="6070212" y="4304553"/>
            <a:chExt cx="1953171" cy="854177"/>
          </a:xfrm>
        </p:grpSpPr>
        <p:sp>
          <p:nvSpPr>
            <p:cNvPr id="24" name="Shape 1448"/>
            <p:cNvSpPr txBox="1"/>
            <p:nvPr/>
          </p:nvSpPr>
          <p:spPr>
            <a:xfrm>
              <a:off x="6070212" y="4304553"/>
              <a:ext cx="1953171" cy="18300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Sales and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Repair</a:t>
              </a:r>
              <a:endPara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Calibri" panose="020F0502020204030204"/>
              </a:endParaRPr>
            </a:p>
          </p:txBody>
        </p:sp>
        <p:sp>
          <p:nvSpPr>
            <p:cNvPr id="25" name="Shape 1450"/>
            <p:cNvSpPr txBox="1"/>
            <p:nvPr/>
          </p:nvSpPr>
          <p:spPr>
            <a:xfrm>
              <a:off x="6158890" y="4487555"/>
              <a:ext cx="1775815" cy="67117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Customer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 </a:t>
              </a: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Item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Calibri" panose="020F0502020204030204"/>
                  <a:cs typeface="Calibri" panose="020F0502020204030204"/>
                  <a:sym typeface="Calibri" panose="020F0502020204030204"/>
                </a:rPr>
                <a:t>Repair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699569" y="4304553"/>
            <a:ext cx="1953171" cy="1439571"/>
            <a:chOff x="8275748" y="4304553"/>
            <a:chExt cx="1953171" cy="854177"/>
          </a:xfrm>
        </p:grpSpPr>
        <p:sp>
          <p:nvSpPr>
            <p:cNvPr id="27" name="Shape 1448"/>
            <p:cNvSpPr txBox="1"/>
            <p:nvPr/>
          </p:nvSpPr>
          <p:spPr>
            <a:xfrm>
              <a:off x="8275748" y="4304553"/>
              <a:ext cx="1953171" cy="23970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Staff and Store</a:t>
              </a:r>
            </a:p>
          </p:txBody>
        </p:sp>
        <p:sp>
          <p:nvSpPr>
            <p:cNvPr id="28" name="Shape 1450"/>
            <p:cNvSpPr txBox="1"/>
            <p:nvPr/>
          </p:nvSpPr>
          <p:spPr>
            <a:xfrm>
              <a:off x="8364426" y="4544256"/>
              <a:ext cx="1775815" cy="614474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Staff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(Sale, Repair, Factory Staff)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 Product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29" name="Shape 1464"/>
          <p:cNvCxnSpPr/>
          <p:nvPr/>
        </p:nvCxnSpPr>
        <p:spPr>
          <a:xfrm>
            <a:off x="4305923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1464"/>
          <p:cNvCxnSpPr/>
          <p:nvPr/>
        </p:nvCxnSpPr>
        <p:spPr>
          <a:xfrm>
            <a:off x="7907751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$ļîḓé"/>
          <p:cNvSpPr/>
          <p:nvPr/>
        </p:nvSpPr>
        <p:spPr>
          <a:xfrm>
            <a:off x="5841938" y="1940241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67" y="1803748"/>
            <a:ext cx="780469" cy="7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6" name="îsḻiďe"/>
          <p:cNvSpPr/>
          <p:nvPr/>
        </p:nvSpPr>
        <p:spPr>
          <a:xfrm>
            <a:off x="1056273" y="184894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324" y="3517059"/>
            <a:ext cx="1953171" cy="1700007"/>
            <a:chOff x="1849034" y="4304553"/>
            <a:chExt cx="1953171" cy="854177"/>
          </a:xfrm>
        </p:grpSpPr>
        <p:sp>
          <p:nvSpPr>
            <p:cNvPr id="18" name="Shape 1448"/>
            <p:cNvSpPr txBox="1"/>
            <p:nvPr/>
          </p:nvSpPr>
          <p:spPr>
            <a:xfrm>
              <a:off x="1849034" y="4304553"/>
              <a:ext cx="1953171" cy="2189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Products</a:t>
              </a:r>
            </a:p>
          </p:txBody>
        </p:sp>
        <p:sp>
          <p:nvSpPr>
            <p:cNvPr id="19" name="Shape 1450"/>
            <p:cNvSpPr txBox="1"/>
            <p:nvPr/>
          </p:nvSpPr>
          <p:spPr>
            <a:xfrm>
              <a:off x="1937712" y="4523471"/>
              <a:ext cx="1775815" cy="635259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Product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(Drone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Battery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Controller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Propeller</a:t>
              </a:r>
              <a:endParaRPr kumimoji="0" lang="en-US" sz="1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" panose="020B06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Charging Hub)</a:t>
              </a:r>
              <a:endParaRPr lang="en-US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.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1" y="2098388"/>
            <a:ext cx="780469" cy="7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175" y="1189903"/>
            <a:ext cx="9168454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07" y="307059"/>
            <a:ext cx="8850754" cy="62438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8" name="i$ḷïḍè"/>
          <p:cNvSpPr/>
          <p:nvPr/>
        </p:nvSpPr>
        <p:spPr>
          <a:xfrm>
            <a:off x="1056275" y="186926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174" y="3815080"/>
            <a:ext cx="2165307" cy="1832083"/>
            <a:chOff x="6070212" y="4304553"/>
            <a:chExt cx="1953171" cy="854177"/>
          </a:xfrm>
        </p:grpSpPr>
        <p:sp>
          <p:nvSpPr>
            <p:cNvPr id="24" name="Shape 1448"/>
            <p:cNvSpPr txBox="1"/>
            <p:nvPr/>
          </p:nvSpPr>
          <p:spPr>
            <a:xfrm>
              <a:off x="6070212" y="4304553"/>
              <a:ext cx="1953171" cy="18300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  <a:sym typeface="Calibri" panose="020F0502020204030204"/>
                </a:rPr>
                <a:t>Sales and Repair</a:t>
              </a:r>
            </a:p>
          </p:txBody>
        </p:sp>
        <p:sp>
          <p:nvSpPr>
            <p:cNvPr id="25" name="Shape 1450"/>
            <p:cNvSpPr txBox="1"/>
            <p:nvPr/>
          </p:nvSpPr>
          <p:spPr>
            <a:xfrm>
              <a:off x="6158890" y="4487555"/>
              <a:ext cx="1775815" cy="67117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Customer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 </a:t>
              </a: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Item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Calibri" panose="020F0502020204030204"/>
                  <a:cs typeface="Calibri" panose="020F0502020204030204"/>
                  <a:sym typeface="Calibri" panose="020F0502020204030204"/>
                </a:rPr>
                <a:t>Repair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" name="i$ļîḓé"/>
          <p:cNvSpPr/>
          <p:nvPr/>
        </p:nvSpPr>
        <p:spPr>
          <a:xfrm>
            <a:off x="1417850" y="2255201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VlYWUzNzE2MDJhMTM3ZDhhOGU4ZGQ1OTg3YmM2Mm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da0e3e-e51d-4a1a-856e-f5ff383e56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7.500787401575,&quot;width&quot;:6492.49921259842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da0e3e-e51d-4a1a-856e-f5ff383e56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04d379-70af-4a92-8bbd-a41bdfe54631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641</Words>
  <Application>Microsoft Macintosh PowerPoint</Application>
  <PresentationFormat>宽屏</PresentationFormat>
  <Paragraphs>173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Arial</vt:lpstr>
      <vt:lpstr>Calibri</vt:lpstr>
      <vt:lpstr>Helvetica</vt:lpstr>
      <vt:lpstr>Impact</vt:lpstr>
      <vt:lpstr>毕业主题1</vt:lpstr>
      <vt:lpstr>Database for a UAV company</vt:lpstr>
      <vt:lpstr>Introduction</vt:lpstr>
      <vt:lpstr>PowerPoint 演示文稿</vt:lpstr>
      <vt:lpstr>The DJI company</vt:lpstr>
      <vt:lpstr>Assumptions</vt:lpstr>
      <vt:lpstr>ERD And Relational Schemas</vt:lpstr>
      <vt:lpstr>E-R Diagram Design</vt:lpstr>
      <vt:lpstr>E-R Diagram Design</vt:lpstr>
      <vt:lpstr>E-R Diagram Design</vt:lpstr>
      <vt:lpstr>E-R Diagram Design</vt:lpstr>
      <vt:lpstr>ERD Overview</vt:lpstr>
      <vt:lpstr>Normalization</vt:lpstr>
      <vt:lpstr>Normalization</vt:lpstr>
      <vt:lpstr>Specialization Design</vt:lpstr>
      <vt:lpstr>Relational Schema Overview</vt:lpstr>
      <vt:lpstr>Data and Query</vt:lpstr>
      <vt:lpstr>Data Insertion</vt:lpstr>
      <vt:lpstr>Query Test</vt:lpstr>
      <vt:lpstr>Query Test</vt:lpstr>
      <vt:lpstr>Query Test</vt:lpstr>
      <vt:lpstr>Query Test</vt:lpstr>
      <vt:lpstr>Query GUI</vt:lpstr>
      <vt:lpstr>Indexing (BTree or Hash?)</vt:lpstr>
      <vt:lpstr>Something About Index</vt:lpstr>
      <vt:lpstr>Which one is better?</vt:lpstr>
      <vt:lpstr>Efficiency Analysis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for a UAV company</dc:title>
  <dc:creator>李 泽宇</dc:creator>
  <cp:lastModifiedBy>oo</cp:lastModifiedBy>
  <cp:revision>21</cp:revision>
  <dcterms:created xsi:type="dcterms:W3CDTF">2021-04-26T02:06:00Z</dcterms:created>
  <dcterms:modified xsi:type="dcterms:W3CDTF">2024-04-16T04:41:04Z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75920276C52544F48CE4205C2278B3C5_12</vt:lpwstr>
  </property>
  <property fmtid="{D5CDD505-2E9C-101B-9397-08002B2CF9AE}" pid="3" name="KSOProductBuildVer">
    <vt:lpwstr>2052-12.1.0.16729</vt:lpwstr>
  </property>
</Properties>
</file>